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3" r:id="rId1"/>
  </p:sldMasterIdLst>
  <p:notesMasterIdLst>
    <p:notesMasterId r:id="rId32"/>
  </p:notesMasterIdLst>
  <p:sldIdLst>
    <p:sldId id="277" r:id="rId2"/>
    <p:sldId id="268" r:id="rId3"/>
    <p:sldId id="258" r:id="rId4"/>
    <p:sldId id="265" r:id="rId5"/>
    <p:sldId id="298" r:id="rId6"/>
    <p:sldId id="297" r:id="rId7"/>
    <p:sldId id="259" r:id="rId8"/>
    <p:sldId id="262" r:id="rId9"/>
    <p:sldId id="276" r:id="rId10"/>
    <p:sldId id="260" r:id="rId11"/>
    <p:sldId id="264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9" r:id="rId30"/>
    <p:sldId id="272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3F021-46C3-409D-963C-BC9CAD655C3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2CFE5-086F-4A7A-AE2B-22C0E658A756}">
      <dgm:prSet phldrT="[Текст]"/>
      <dgm:spPr/>
      <dgm:t>
        <a:bodyPr/>
        <a:lstStyle/>
        <a:p>
          <a:r>
            <a:rPr lang="ru-RU" b="1" dirty="0" smtClean="0"/>
            <a:t>Структура ФГОС</a:t>
          </a:r>
          <a:endParaRPr lang="ru-RU" b="1" dirty="0"/>
        </a:p>
      </dgm:t>
    </dgm:pt>
    <dgm:pt modelId="{E8AE4FA4-3696-4536-A533-93238071EBE7}" type="parTrans" cxnId="{052AEF1F-BD1F-45AB-BCA5-F61BD5B77013}">
      <dgm:prSet/>
      <dgm:spPr/>
      <dgm:t>
        <a:bodyPr/>
        <a:lstStyle/>
        <a:p>
          <a:endParaRPr lang="ru-RU"/>
        </a:p>
      </dgm:t>
    </dgm:pt>
    <dgm:pt modelId="{AFF2783F-027A-4C22-9C5B-AD9CE4B63624}" type="sibTrans" cxnId="{052AEF1F-BD1F-45AB-BCA5-F61BD5B77013}">
      <dgm:prSet/>
      <dgm:spPr/>
      <dgm:t>
        <a:bodyPr/>
        <a:lstStyle/>
        <a:p>
          <a:endParaRPr lang="ru-RU"/>
        </a:p>
      </dgm:t>
    </dgm:pt>
    <dgm:pt modelId="{C142E74C-C1D6-4E61-A8F0-3D687A582657}">
      <dgm:prSet phldrT="[Текст]"/>
      <dgm:spPr/>
      <dgm:t>
        <a:bodyPr/>
        <a:lstStyle/>
        <a:p>
          <a:r>
            <a:rPr lang="ru-RU" dirty="0" smtClean="0"/>
            <a:t>Требования к структуре ООП </a:t>
          </a:r>
          <a:endParaRPr lang="ru-RU" dirty="0"/>
        </a:p>
      </dgm:t>
    </dgm:pt>
    <dgm:pt modelId="{336CE8C7-AC60-46A3-BCCA-06B2F19108D9}" type="parTrans" cxnId="{E9F33448-E3C4-4AC4-B620-C4E8655F57EF}">
      <dgm:prSet/>
      <dgm:spPr/>
      <dgm:t>
        <a:bodyPr/>
        <a:lstStyle/>
        <a:p>
          <a:endParaRPr lang="ru-RU" dirty="0"/>
        </a:p>
      </dgm:t>
    </dgm:pt>
    <dgm:pt modelId="{56E5F114-D3CE-436F-88B8-3CBC5AD9FF1E}" type="sibTrans" cxnId="{E9F33448-E3C4-4AC4-B620-C4E8655F57EF}">
      <dgm:prSet/>
      <dgm:spPr/>
      <dgm:t>
        <a:bodyPr/>
        <a:lstStyle/>
        <a:p>
          <a:endParaRPr lang="ru-RU"/>
        </a:p>
      </dgm:t>
    </dgm:pt>
    <dgm:pt modelId="{A30DB4FD-0325-4E7C-8987-CA3600B0690D}">
      <dgm:prSet phldrT="[Текст]"/>
      <dgm:spPr/>
      <dgm:t>
        <a:bodyPr/>
        <a:lstStyle/>
        <a:p>
          <a:r>
            <a:rPr lang="ru-RU" dirty="0" smtClean="0"/>
            <a:t>Требования к условиям реализации ООП</a:t>
          </a:r>
          <a:endParaRPr lang="ru-RU" dirty="0"/>
        </a:p>
      </dgm:t>
    </dgm:pt>
    <dgm:pt modelId="{3A83A369-08B2-4C01-9CAA-FEFBF86C5599}" type="parTrans" cxnId="{D5D0C6A7-99B0-40C7-9139-499512723C39}">
      <dgm:prSet/>
      <dgm:spPr/>
      <dgm:t>
        <a:bodyPr/>
        <a:lstStyle/>
        <a:p>
          <a:endParaRPr lang="ru-RU" dirty="0"/>
        </a:p>
      </dgm:t>
    </dgm:pt>
    <dgm:pt modelId="{8E5E9048-37D0-4E7B-B250-E832DB923B68}" type="sibTrans" cxnId="{D5D0C6A7-99B0-40C7-9139-499512723C39}">
      <dgm:prSet/>
      <dgm:spPr/>
      <dgm:t>
        <a:bodyPr/>
        <a:lstStyle/>
        <a:p>
          <a:endParaRPr lang="ru-RU"/>
        </a:p>
      </dgm:t>
    </dgm:pt>
    <dgm:pt modelId="{98B41383-4C56-4167-BC3C-DE2F9F05056D}">
      <dgm:prSet phldrT="[Текст]"/>
      <dgm:spPr/>
      <dgm:t>
        <a:bodyPr/>
        <a:lstStyle/>
        <a:p>
          <a:r>
            <a:rPr lang="ru-RU" dirty="0" smtClean="0"/>
            <a:t>Требования к результатам освоения ООП</a:t>
          </a:r>
          <a:endParaRPr lang="ru-RU" dirty="0"/>
        </a:p>
      </dgm:t>
    </dgm:pt>
    <dgm:pt modelId="{0D042D80-164E-4D76-9DA6-ED9AFEEEA541}" type="parTrans" cxnId="{2DA5438D-EEE3-4366-8601-19A193859D1C}">
      <dgm:prSet/>
      <dgm:spPr/>
      <dgm:t>
        <a:bodyPr/>
        <a:lstStyle/>
        <a:p>
          <a:endParaRPr lang="ru-RU" dirty="0"/>
        </a:p>
      </dgm:t>
    </dgm:pt>
    <dgm:pt modelId="{EF4D1168-00CC-4BB0-B403-251B727F18B6}" type="sibTrans" cxnId="{2DA5438D-EEE3-4366-8601-19A193859D1C}">
      <dgm:prSet/>
      <dgm:spPr/>
      <dgm:t>
        <a:bodyPr/>
        <a:lstStyle/>
        <a:p>
          <a:endParaRPr lang="ru-RU"/>
        </a:p>
      </dgm:t>
    </dgm:pt>
    <dgm:pt modelId="{60E031C8-F92B-4B3E-A714-E65D157D3A17}" type="pres">
      <dgm:prSet presAssocID="{8CA3F021-46C3-409D-963C-BC9CAD655C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AF8E4A-96CA-43E0-8BF9-44A86EB0006D}" type="pres">
      <dgm:prSet presAssocID="{3A82CFE5-086F-4A7A-AE2B-22C0E658A756}" presName="hierRoot1" presStyleCnt="0"/>
      <dgm:spPr/>
    </dgm:pt>
    <dgm:pt modelId="{734A88D8-CEE3-42A8-84FE-A44219DE35C7}" type="pres">
      <dgm:prSet presAssocID="{3A82CFE5-086F-4A7A-AE2B-22C0E658A756}" presName="composite" presStyleCnt="0"/>
      <dgm:spPr/>
    </dgm:pt>
    <dgm:pt modelId="{5549C04C-FE28-4393-9A64-81493E59C8B2}" type="pres">
      <dgm:prSet presAssocID="{3A82CFE5-086F-4A7A-AE2B-22C0E658A756}" presName="background" presStyleLbl="node0" presStyleIdx="0" presStyleCnt="1"/>
      <dgm:spPr/>
    </dgm:pt>
    <dgm:pt modelId="{BA0FFC28-CC5B-492D-8EFF-C82813B15AD1}" type="pres">
      <dgm:prSet presAssocID="{3A82CFE5-086F-4A7A-AE2B-22C0E658A7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3EA8F-AB3B-4980-A70D-01AFFECB3CF5}" type="pres">
      <dgm:prSet presAssocID="{3A82CFE5-086F-4A7A-AE2B-22C0E658A756}" presName="hierChild2" presStyleCnt="0"/>
      <dgm:spPr/>
    </dgm:pt>
    <dgm:pt modelId="{299B62AA-DA58-45C2-AC1E-F9687DBA3B28}" type="pres">
      <dgm:prSet presAssocID="{336CE8C7-AC60-46A3-BCCA-06B2F19108D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AC1D192-069C-4571-AD77-86CDF9C06180}" type="pres">
      <dgm:prSet presAssocID="{C142E74C-C1D6-4E61-A8F0-3D687A582657}" presName="hierRoot2" presStyleCnt="0"/>
      <dgm:spPr/>
    </dgm:pt>
    <dgm:pt modelId="{39D40F5B-9256-47A7-9766-D230A600A172}" type="pres">
      <dgm:prSet presAssocID="{C142E74C-C1D6-4E61-A8F0-3D687A582657}" presName="composite2" presStyleCnt="0"/>
      <dgm:spPr/>
    </dgm:pt>
    <dgm:pt modelId="{788AE315-D647-4D3F-BAB4-1EDF5C2C9812}" type="pres">
      <dgm:prSet presAssocID="{C142E74C-C1D6-4E61-A8F0-3D687A582657}" presName="background2" presStyleLbl="node2" presStyleIdx="0" presStyleCnt="3"/>
      <dgm:spPr/>
    </dgm:pt>
    <dgm:pt modelId="{DBAC922E-4E43-4D56-96F0-587653CBA43B}" type="pres">
      <dgm:prSet presAssocID="{C142E74C-C1D6-4E61-A8F0-3D687A58265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62ACE-99BA-4405-BD9F-27DE1D1679B1}" type="pres">
      <dgm:prSet presAssocID="{C142E74C-C1D6-4E61-A8F0-3D687A582657}" presName="hierChild3" presStyleCnt="0"/>
      <dgm:spPr/>
    </dgm:pt>
    <dgm:pt modelId="{8B710D21-E8B7-4542-A97A-658EBF329074}" type="pres">
      <dgm:prSet presAssocID="{3A83A369-08B2-4C01-9CAA-FEFBF86C559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A83BC72-F9B8-4DFE-AA07-F245D33C30FA}" type="pres">
      <dgm:prSet presAssocID="{A30DB4FD-0325-4E7C-8987-CA3600B0690D}" presName="hierRoot2" presStyleCnt="0"/>
      <dgm:spPr/>
    </dgm:pt>
    <dgm:pt modelId="{4A9096CF-C674-468F-B1C3-9956BCBC7972}" type="pres">
      <dgm:prSet presAssocID="{A30DB4FD-0325-4E7C-8987-CA3600B0690D}" presName="composite2" presStyleCnt="0"/>
      <dgm:spPr/>
    </dgm:pt>
    <dgm:pt modelId="{DD9DF8AA-DB12-48BF-A6FE-FB5CFECFD751}" type="pres">
      <dgm:prSet presAssocID="{A30DB4FD-0325-4E7C-8987-CA3600B0690D}" presName="background2" presStyleLbl="node2" presStyleIdx="1" presStyleCnt="3"/>
      <dgm:spPr/>
    </dgm:pt>
    <dgm:pt modelId="{4B611B1A-FBCE-4966-B12C-461C72C720B7}" type="pres">
      <dgm:prSet presAssocID="{A30DB4FD-0325-4E7C-8987-CA3600B0690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FC9F3-A119-4C91-ADD4-E7AD02ED421E}" type="pres">
      <dgm:prSet presAssocID="{A30DB4FD-0325-4E7C-8987-CA3600B0690D}" presName="hierChild3" presStyleCnt="0"/>
      <dgm:spPr/>
    </dgm:pt>
    <dgm:pt modelId="{46371A5E-5C42-4548-9863-6066D23F9D85}" type="pres">
      <dgm:prSet presAssocID="{0D042D80-164E-4D76-9DA6-ED9AFEEEA54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7C88CAC-1EFC-4248-8F90-05F9783B7FD2}" type="pres">
      <dgm:prSet presAssocID="{98B41383-4C56-4167-BC3C-DE2F9F05056D}" presName="hierRoot2" presStyleCnt="0"/>
      <dgm:spPr/>
    </dgm:pt>
    <dgm:pt modelId="{A5C5180E-F2A6-4233-AE98-BD54FC9E41AF}" type="pres">
      <dgm:prSet presAssocID="{98B41383-4C56-4167-BC3C-DE2F9F05056D}" presName="composite2" presStyleCnt="0"/>
      <dgm:spPr/>
    </dgm:pt>
    <dgm:pt modelId="{E3F716E7-0418-4527-8059-B5ED7A9BB66C}" type="pres">
      <dgm:prSet presAssocID="{98B41383-4C56-4167-BC3C-DE2F9F05056D}" presName="background2" presStyleLbl="node2" presStyleIdx="2" presStyleCnt="3"/>
      <dgm:spPr/>
    </dgm:pt>
    <dgm:pt modelId="{DAC10A38-4B41-44FC-9418-6EA5E0B7F0DD}" type="pres">
      <dgm:prSet presAssocID="{98B41383-4C56-4167-BC3C-DE2F9F05056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DBE9B-7BAD-4CE1-9D90-79E7E56EF73F}" type="pres">
      <dgm:prSet presAssocID="{98B41383-4C56-4167-BC3C-DE2F9F05056D}" presName="hierChild3" presStyleCnt="0"/>
      <dgm:spPr/>
    </dgm:pt>
  </dgm:ptLst>
  <dgm:cxnLst>
    <dgm:cxn modelId="{E9F33448-E3C4-4AC4-B620-C4E8655F57EF}" srcId="{3A82CFE5-086F-4A7A-AE2B-22C0E658A756}" destId="{C142E74C-C1D6-4E61-A8F0-3D687A582657}" srcOrd="0" destOrd="0" parTransId="{336CE8C7-AC60-46A3-BCCA-06B2F19108D9}" sibTransId="{56E5F114-D3CE-436F-88B8-3CBC5AD9FF1E}"/>
    <dgm:cxn modelId="{3359B765-D266-4140-B875-C5048A51C4DB}" type="presOf" srcId="{C142E74C-C1D6-4E61-A8F0-3D687A582657}" destId="{DBAC922E-4E43-4D56-96F0-587653CBA43B}" srcOrd="0" destOrd="0" presId="urn:microsoft.com/office/officeart/2005/8/layout/hierarchy1"/>
    <dgm:cxn modelId="{E792F9D5-2DD8-48F9-932F-9D64B76F54BA}" type="presOf" srcId="{336CE8C7-AC60-46A3-BCCA-06B2F19108D9}" destId="{299B62AA-DA58-45C2-AC1E-F9687DBA3B28}" srcOrd="0" destOrd="0" presId="urn:microsoft.com/office/officeart/2005/8/layout/hierarchy1"/>
    <dgm:cxn modelId="{FABBA891-A5BC-4558-9C1C-E69517798BE0}" type="presOf" srcId="{98B41383-4C56-4167-BC3C-DE2F9F05056D}" destId="{DAC10A38-4B41-44FC-9418-6EA5E0B7F0DD}" srcOrd="0" destOrd="0" presId="urn:microsoft.com/office/officeart/2005/8/layout/hierarchy1"/>
    <dgm:cxn modelId="{E62A1A9E-E22E-4A0C-A9D2-C534396A2D6D}" type="presOf" srcId="{3A83A369-08B2-4C01-9CAA-FEFBF86C5599}" destId="{8B710D21-E8B7-4542-A97A-658EBF329074}" srcOrd="0" destOrd="0" presId="urn:microsoft.com/office/officeart/2005/8/layout/hierarchy1"/>
    <dgm:cxn modelId="{8439571A-F9C6-4FFB-A2CB-07A7C1281618}" type="presOf" srcId="{0D042D80-164E-4D76-9DA6-ED9AFEEEA541}" destId="{46371A5E-5C42-4548-9863-6066D23F9D85}" srcOrd="0" destOrd="0" presId="urn:microsoft.com/office/officeart/2005/8/layout/hierarchy1"/>
    <dgm:cxn modelId="{052AEF1F-BD1F-45AB-BCA5-F61BD5B77013}" srcId="{8CA3F021-46C3-409D-963C-BC9CAD655C34}" destId="{3A82CFE5-086F-4A7A-AE2B-22C0E658A756}" srcOrd="0" destOrd="0" parTransId="{E8AE4FA4-3696-4536-A533-93238071EBE7}" sibTransId="{AFF2783F-027A-4C22-9C5B-AD9CE4B63624}"/>
    <dgm:cxn modelId="{13819530-301C-4FA4-8717-71F34A85A6E2}" type="presOf" srcId="{8CA3F021-46C3-409D-963C-BC9CAD655C34}" destId="{60E031C8-F92B-4B3E-A714-E65D157D3A17}" srcOrd="0" destOrd="0" presId="urn:microsoft.com/office/officeart/2005/8/layout/hierarchy1"/>
    <dgm:cxn modelId="{D27B51CE-3A9B-4A91-94FF-2053FFF4547E}" type="presOf" srcId="{A30DB4FD-0325-4E7C-8987-CA3600B0690D}" destId="{4B611B1A-FBCE-4966-B12C-461C72C720B7}" srcOrd="0" destOrd="0" presId="urn:microsoft.com/office/officeart/2005/8/layout/hierarchy1"/>
    <dgm:cxn modelId="{2DA5438D-EEE3-4366-8601-19A193859D1C}" srcId="{3A82CFE5-086F-4A7A-AE2B-22C0E658A756}" destId="{98B41383-4C56-4167-BC3C-DE2F9F05056D}" srcOrd="2" destOrd="0" parTransId="{0D042D80-164E-4D76-9DA6-ED9AFEEEA541}" sibTransId="{EF4D1168-00CC-4BB0-B403-251B727F18B6}"/>
    <dgm:cxn modelId="{E59D4707-7A23-418C-A167-F732AE990287}" type="presOf" srcId="{3A82CFE5-086F-4A7A-AE2B-22C0E658A756}" destId="{BA0FFC28-CC5B-492D-8EFF-C82813B15AD1}" srcOrd="0" destOrd="0" presId="urn:microsoft.com/office/officeart/2005/8/layout/hierarchy1"/>
    <dgm:cxn modelId="{D5D0C6A7-99B0-40C7-9139-499512723C39}" srcId="{3A82CFE5-086F-4A7A-AE2B-22C0E658A756}" destId="{A30DB4FD-0325-4E7C-8987-CA3600B0690D}" srcOrd="1" destOrd="0" parTransId="{3A83A369-08B2-4C01-9CAA-FEFBF86C5599}" sibTransId="{8E5E9048-37D0-4E7B-B250-E832DB923B68}"/>
    <dgm:cxn modelId="{FAC6EA8C-F8E6-4B51-97A7-412CE5DBBA81}" type="presParOf" srcId="{60E031C8-F92B-4B3E-A714-E65D157D3A17}" destId="{02AF8E4A-96CA-43E0-8BF9-44A86EB0006D}" srcOrd="0" destOrd="0" presId="urn:microsoft.com/office/officeart/2005/8/layout/hierarchy1"/>
    <dgm:cxn modelId="{5C000C08-1B31-41D4-8377-AC9818FA0A2C}" type="presParOf" srcId="{02AF8E4A-96CA-43E0-8BF9-44A86EB0006D}" destId="{734A88D8-CEE3-42A8-84FE-A44219DE35C7}" srcOrd="0" destOrd="0" presId="urn:microsoft.com/office/officeart/2005/8/layout/hierarchy1"/>
    <dgm:cxn modelId="{3859EBBD-7014-40EF-9281-EDBD9C30A0A6}" type="presParOf" srcId="{734A88D8-CEE3-42A8-84FE-A44219DE35C7}" destId="{5549C04C-FE28-4393-9A64-81493E59C8B2}" srcOrd="0" destOrd="0" presId="urn:microsoft.com/office/officeart/2005/8/layout/hierarchy1"/>
    <dgm:cxn modelId="{13940AA0-D9C5-4F32-94C2-745D24F0E9D7}" type="presParOf" srcId="{734A88D8-CEE3-42A8-84FE-A44219DE35C7}" destId="{BA0FFC28-CC5B-492D-8EFF-C82813B15AD1}" srcOrd="1" destOrd="0" presId="urn:microsoft.com/office/officeart/2005/8/layout/hierarchy1"/>
    <dgm:cxn modelId="{5FFEFF44-655B-48F4-9025-3B7ED8B7B67A}" type="presParOf" srcId="{02AF8E4A-96CA-43E0-8BF9-44A86EB0006D}" destId="{25B3EA8F-AB3B-4980-A70D-01AFFECB3CF5}" srcOrd="1" destOrd="0" presId="urn:microsoft.com/office/officeart/2005/8/layout/hierarchy1"/>
    <dgm:cxn modelId="{A34980D0-F330-402E-8993-01FE28EDC519}" type="presParOf" srcId="{25B3EA8F-AB3B-4980-A70D-01AFFECB3CF5}" destId="{299B62AA-DA58-45C2-AC1E-F9687DBA3B28}" srcOrd="0" destOrd="0" presId="urn:microsoft.com/office/officeart/2005/8/layout/hierarchy1"/>
    <dgm:cxn modelId="{9C9B8D8A-7B33-4ED2-8CE6-F8887EF02D60}" type="presParOf" srcId="{25B3EA8F-AB3B-4980-A70D-01AFFECB3CF5}" destId="{3AC1D192-069C-4571-AD77-86CDF9C06180}" srcOrd="1" destOrd="0" presId="urn:microsoft.com/office/officeart/2005/8/layout/hierarchy1"/>
    <dgm:cxn modelId="{B9B596FF-BAAB-46EC-8D6D-46347A149471}" type="presParOf" srcId="{3AC1D192-069C-4571-AD77-86CDF9C06180}" destId="{39D40F5B-9256-47A7-9766-D230A600A172}" srcOrd="0" destOrd="0" presId="urn:microsoft.com/office/officeart/2005/8/layout/hierarchy1"/>
    <dgm:cxn modelId="{079B4566-42EC-44F4-93E0-B3B3D3B9AB33}" type="presParOf" srcId="{39D40F5B-9256-47A7-9766-D230A600A172}" destId="{788AE315-D647-4D3F-BAB4-1EDF5C2C9812}" srcOrd="0" destOrd="0" presId="urn:microsoft.com/office/officeart/2005/8/layout/hierarchy1"/>
    <dgm:cxn modelId="{00F98614-CC00-4358-A8C2-01CE3A5E8CA2}" type="presParOf" srcId="{39D40F5B-9256-47A7-9766-D230A600A172}" destId="{DBAC922E-4E43-4D56-96F0-587653CBA43B}" srcOrd="1" destOrd="0" presId="urn:microsoft.com/office/officeart/2005/8/layout/hierarchy1"/>
    <dgm:cxn modelId="{E5F88594-8CBA-4B2E-9C2F-721BF1376622}" type="presParOf" srcId="{3AC1D192-069C-4571-AD77-86CDF9C06180}" destId="{BA362ACE-99BA-4405-BD9F-27DE1D1679B1}" srcOrd="1" destOrd="0" presId="urn:microsoft.com/office/officeart/2005/8/layout/hierarchy1"/>
    <dgm:cxn modelId="{BD7AA2E2-5B5E-450B-B55C-2DEC447C7607}" type="presParOf" srcId="{25B3EA8F-AB3B-4980-A70D-01AFFECB3CF5}" destId="{8B710D21-E8B7-4542-A97A-658EBF329074}" srcOrd="2" destOrd="0" presId="urn:microsoft.com/office/officeart/2005/8/layout/hierarchy1"/>
    <dgm:cxn modelId="{DC0A8F9D-32DF-428D-B426-E3F9A8D2D302}" type="presParOf" srcId="{25B3EA8F-AB3B-4980-A70D-01AFFECB3CF5}" destId="{CA83BC72-F9B8-4DFE-AA07-F245D33C30FA}" srcOrd="3" destOrd="0" presId="urn:microsoft.com/office/officeart/2005/8/layout/hierarchy1"/>
    <dgm:cxn modelId="{CCA3AB57-EF49-4514-A99B-B19A908C3175}" type="presParOf" srcId="{CA83BC72-F9B8-4DFE-AA07-F245D33C30FA}" destId="{4A9096CF-C674-468F-B1C3-9956BCBC7972}" srcOrd="0" destOrd="0" presId="urn:microsoft.com/office/officeart/2005/8/layout/hierarchy1"/>
    <dgm:cxn modelId="{39CA9884-A139-41C0-B360-14A757615DCB}" type="presParOf" srcId="{4A9096CF-C674-468F-B1C3-9956BCBC7972}" destId="{DD9DF8AA-DB12-48BF-A6FE-FB5CFECFD751}" srcOrd="0" destOrd="0" presId="urn:microsoft.com/office/officeart/2005/8/layout/hierarchy1"/>
    <dgm:cxn modelId="{0F2EC101-56CF-43D5-941B-9BE429B51908}" type="presParOf" srcId="{4A9096CF-C674-468F-B1C3-9956BCBC7972}" destId="{4B611B1A-FBCE-4966-B12C-461C72C720B7}" srcOrd="1" destOrd="0" presId="urn:microsoft.com/office/officeart/2005/8/layout/hierarchy1"/>
    <dgm:cxn modelId="{8FB25A85-6A9A-4921-8CA6-7A0BC4FADAF3}" type="presParOf" srcId="{CA83BC72-F9B8-4DFE-AA07-F245D33C30FA}" destId="{BBEFC9F3-A119-4C91-ADD4-E7AD02ED421E}" srcOrd="1" destOrd="0" presId="urn:microsoft.com/office/officeart/2005/8/layout/hierarchy1"/>
    <dgm:cxn modelId="{CEC135E8-7C6F-44D4-B691-9A67AFDF5EFD}" type="presParOf" srcId="{25B3EA8F-AB3B-4980-A70D-01AFFECB3CF5}" destId="{46371A5E-5C42-4548-9863-6066D23F9D85}" srcOrd="4" destOrd="0" presId="urn:microsoft.com/office/officeart/2005/8/layout/hierarchy1"/>
    <dgm:cxn modelId="{D91FA413-B597-4740-AFD2-015A32E889B9}" type="presParOf" srcId="{25B3EA8F-AB3B-4980-A70D-01AFFECB3CF5}" destId="{B7C88CAC-1EFC-4248-8F90-05F9783B7FD2}" srcOrd="5" destOrd="0" presId="urn:microsoft.com/office/officeart/2005/8/layout/hierarchy1"/>
    <dgm:cxn modelId="{AEF642E9-9CF2-42D1-A770-087046E07F51}" type="presParOf" srcId="{B7C88CAC-1EFC-4248-8F90-05F9783B7FD2}" destId="{A5C5180E-F2A6-4233-AE98-BD54FC9E41AF}" srcOrd="0" destOrd="0" presId="urn:microsoft.com/office/officeart/2005/8/layout/hierarchy1"/>
    <dgm:cxn modelId="{0FFEA980-2554-4B44-A0D3-F84A4CC5E205}" type="presParOf" srcId="{A5C5180E-F2A6-4233-AE98-BD54FC9E41AF}" destId="{E3F716E7-0418-4527-8059-B5ED7A9BB66C}" srcOrd="0" destOrd="0" presId="urn:microsoft.com/office/officeart/2005/8/layout/hierarchy1"/>
    <dgm:cxn modelId="{E177AFC2-DFB2-46DD-8890-ABC6343752CD}" type="presParOf" srcId="{A5C5180E-F2A6-4233-AE98-BD54FC9E41AF}" destId="{DAC10A38-4B41-44FC-9418-6EA5E0B7F0DD}" srcOrd="1" destOrd="0" presId="urn:microsoft.com/office/officeart/2005/8/layout/hierarchy1"/>
    <dgm:cxn modelId="{234097D6-B86C-4D7F-BF83-A10C9F5AF898}" type="presParOf" srcId="{B7C88CAC-1EFC-4248-8F90-05F9783B7FD2}" destId="{F8FDBE9B-7BAD-4CE1-9D90-79E7E56EF7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42A70-EFCF-4C1F-AF89-46054D6B29CF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38416DA-7958-44DE-8A44-07B2717CBFDE}">
      <dgm:prSet phldrT="[Текст]" custT="1"/>
      <dgm:spPr/>
      <dgm:t>
        <a:bodyPr/>
        <a:lstStyle/>
        <a:p>
          <a:pPr algn="ctr"/>
          <a:r>
            <a:rPr lang="ru-RU" sz="1400" dirty="0" smtClean="0"/>
            <a:t>Обеспечение государством равенства возможностей для каждого ребёнка в получении качественного дошкольного образования</a:t>
          </a:r>
          <a:endParaRPr lang="ru-RU" sz="1400" dirty="0"/>
        </a:p>
      </dgm:t>
    </dgm:pt>
    <dgm:pt modelId="{3B8A3AAB-C22B-4710-82B3-E28AE09E8D25}" type="parTrans" cxnId="{2D19BE5B-8B59-48D7-BE04-0D3E138CE49B}">
      <dgm:prSet/>
      <dgm:spPr/>
      <dgm:t>
        <a:bodyPr/>
        <a:lstStyle/>
        <a:p>
          <a:endParaRPr lang="ru-RU"/>
        </a:p>
      </dgm:t>
    </dgm:pt>
    <dgm:pt modelId="{FA210688-1FCE-42A8-A44A-E896DE4594C7}" type="sibTrans" cxnId="{2D19BE5B-8B59-48D7-BE04-0D3E138CE49B}">
      <dgm:prSet/>
      <dgm:spPr/>
      <dgm:t>
        <a:bodyPr/>
        <a:lstStyle/>
        <a:p>
          <a:endParaRPr lang="ru-RU"/>
        </a:p>
      </dgm:t>
    </dgm:pt>
    <dgm:pt modelId="{3983B30B-5B8E-425C-87D2-7104B5E002E7}">
      <dgm:prSet phldrT="[Текст]" custT="1"/>
      <dgm:spPr/>
      <dgm:t>
        <a:bodyPr/>
        <a:lstStyle/>
        <a:p>
          <a:pPr algn="ctr"/>
          <a:r>
            <a:rPr lang="ru-RU" sz="1400" dirty="0" smtClean="0"/>
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</a:t>
          </a:r>
          <a:endParaRPr lang="ru-RU" sz="1400" dirty="0"/>
        </a:p>
      </dgm:t>
    </dgm:pt>
    <dgm:pt modelId="{72F0511E-E1B3-46C8-B0C8-D4ADD7455AAC}" type="parTrans" cxnId="{95311B58-1932-4B51-9B8A-DA1AAF903323}">
      <dgm:prSet/>
      <dgm:spPr/>
      <dgm:t>
        <a:bodyPr/>
        <a:lstStyle/>
        <a:p>
          <a:endParaRPr lang="ru-RU"/>
        </a:p>
      </dgm:t>
    </dgm:pt>
    <dgm:pt modelId="{5371AB57-B4C6-43F8-9724-F3F0F901CC12}" type="sibTrans" cxnId="{95311B58-1932-4B51-9B8A-DA1AAF903323}">
      <dgm:prSet/>
      <dgm:spPr/>
      <dgm:t>
        <a:bodyPr/>
        <a:lstStyle/>
        <a:p>
          <a:endParaRPr lang="ru-RU"/>
        </a:p>
      </dgm:t>
    </dgm:pt>
    <dgm:pt modelId="{BBDF424F-6B17-4727-956D-4EBE4F618D37}">
      <dgm:prSet custT="1"/>
      <dgm:spPr/>
      <dgm:t>
        <a:bodyPr/>
        <a:lstStyle/>
        <a:p>
          <a:pPr algn="ctr"/>
          <a:r>
            <a:rPr lang="ru-RU" sz="1400" dirty="0" smtClean="0"/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1400" dirty="0"/>
        </a:p>
      </dgm:t>
    </dgm:pt>
    <dgm:pt modelId="{ECA17ADC-C23E-4257-A1BE-0B2C7C409DD0}" type="parTrans" cxnId="{08072EA7-DA88-4A99-9743-F949E1B954AD}">
      <dgm:prSet/>
      <dgm:spPr/>
      <dgm:t>
        <a:bodyPr/>
        <a:lstStyle/>
        <a:p>
          <a:endParaRPr lang="ru-RU"/>
        </a:p>
      </dgm:t>
    </dgm:pt>
    <dgm:pt modelId="{BDB7FAF0-4B2F-4141-A4E2-F6A05D1B1ABE}" type="sibTrans" cxnId="{08072EA7-DA88-4A99-9743-F949E1B954AD}">
      <dgm:prSet/>
      <dgm:spPr/>
      <dgm:t>
        <a:bodyPr/>
        <a:lstStyle/>
        <a:p>
          <a:endParaRPr lang="ru-RU"/>
        </a:p>
      </dgm:t>
    </dgm:pt>
    <dgm:pt modelId="{897B486E-26ED-42CE-A475-AAF8743C6E30}" type="pres">
      <dgm:prSet presAssocID="{7A242A70-EFCF-4C1F-AF89-46054D6B29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B6AB5-4FF8-4E9D-B984-DEA86578F474}" type="pres">
      <dgm:prSet presAssocID="{038416DA-7958-44DE-8A44-07B2717CBFDE}" presName="parentLin" presStyleCnt="0"/>
      <dgm:spPr/>
    </dgm:pt>
    <dgm:pt modelId="{0AEBA30E-A7B8-4E63-B7F0-1D168B443C72}" type="pres">
      <dgm:prSet presAssocID="{038416DA-7958-44DE-8A44-07B2717CBF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B6B41B-A7D0-4ACA-90BE-BFF570BAC28B}" type="pres">
      <dgm:prSet presAssocID="{038416DA-7958-44DE-8A44-07B2717CBFDE}" presName="parentText" presStyleLbl="node1" presStyleIdx="0" presStyleCnt="3" custScaleX="136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697B7-4439-4B14-83A8-0FB10C107C9E}" type="pres">
      <dgm:prSet presAssocID="{038416DA-7958-44DE-8A44-07B2717CBFDE}" presName="negativeSpace" presStyleCnt="0"/>
      <dgm:spPr/>
    </dgm:pt>
    <dgm:pt modelId="{C24658C2-EE56-4D22-B533-28FFE37EA036}" type="pres">
      <dgm:prSet presAssocID="{038416DA-7958-44DE-8A44-07B2717CBFDE}" presName="childText" presStyleLbl="conFgAcc1" presStyleIdx="0" presStyleCnt="3">
        <dgm:presLayoutVars>
          <dgm:bulletEnabled val="1"/>
        </dgm:presLayoutVars>
      </dgm:prSet>
      <dgm:spPr/>
    </dgm:pt>
    <dgm:pt modelId="{01B1D1C5-B9E3-4524-B3BA-4FAC92FA7845}" type="pres">
      <dgm:prSet presAssocID="{FA210688-1FCE-42A8-A44A-E896DE4594C7}" presName="spaceBetweenRectangles" presStyleCnt="0"/>
      <dgm:spPr/>
    </dgm:pt>
    <dgm:pt modelId="{297120E8-41BB-471C-8932-01D26BF5AE62}" type="pres">
      <dgm:prSet presAssocID="{3983B30B-5B8E-425C-87D2-7104B5E002E7}" presName="parentLin" presStyleCnt="0"/>
      <dgm:spPr/>
    </dgm:pt>
    <dgm:pt modelId="{1A5FAD7C-DA68-4E3E-A7B7-97DF595A4FC0}" type="pres">
      <dgm:prSet presAssocID="{3983B30B-5B8E-425C-87D2-7104B5E002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820F3A-2F30-48C0-93A6-F3ABCF94F78D}" type="pres">
      <dgm:prSet presAssocID="{3983B30B-5B8E-425C-87D2-7104B5E002E7}" presName="parentText" presStyleLbl="node1" presStyleIdx="1" presStyleCnt="3" custScaleX="136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82D6-6846-46B6-902B-7924C40C051D}" type="pres">
      <dgm:prSet presAssocID="{3983B30B-5B8E-425C-87D2-7104B5E002E7}" presName="negativeSpace" presStyleCnt="0"/>
      <dgm:spPr/>
    </dgm:pt>
    <dgm:pt modelId="{732B3556-FB5A-4271-80E1-379BE47728AB}" type="pres">
      <dgm:prSet presAssocID="{3983B30B-5B8E-425C-87D2-7104B5E002E7}" presName="childText" presStyleLbl="conFgAcc1" presStyleIdx="1" presStyleCnt="3">
        <dgm:presLayoutVars>
          <dgm:bulletEnabled val="1"/>
        </dgm:presLayoutVars>
      </dgm:prSet>
      <dgm:spPr/>
    </dgm:pt>
    <dgm:pt modelId="{E94F1B42-B8B2-40A7-968A-BE419041B3FC}" type="pres">
      <dgm:prSet presAssocID="{5371AB57-B4C6-43F8-9724-F3F0F901CC12}" presName="spaceBetweenRectangles" presStyleCnt="0"/>
      <dgm:spPr/>
    </dgm:pt>
    <dgm:pt modelId="{DD51ED68-397E-4A30-80F2-E36DDF1BEE91}" type="pres">
      <dgm:prSet presAssocID="{BBDF424F-6B17-4727-956D-4EBE4F618D37}" presName="parentLin" presStyleCnt="0"/>
      <dgm:spPr/>
    </dgm:pt>
    <dgm:pt modelId="{D3FC7921-4DD4-40A4-B02E-0DCA4DEC4229}" type="pres">
      <dgm:prSet presAssocID="{BBDF424F-6B17-4727-956D-4EBE4F618D3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8234350-20E3-49E5-BB47-DA8BD25FDCD3}" type="pres">
      <dgm:prSet presAssocID="{BBDF424F-6B17-4727-956D-4EBE4F618D37}" presName="parentText" presStyleLbl="node1" presStyleIdx="2" presStyleCnt="3" custScaleX="136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165E9-5D69-48CE-AD71-8ACDBCE68BB1}" type="pres">
      <dgm:prSet presAssocID="{BBDF424F-6B17-4727-956D-4EBE4F618D37}" presName="negativeSpace" presStyleCnt="0"/>
      <dgm:spPr/>
    </dgm:pt>
    <dgm:pt modelId="{E43D87CB-8979-4806-BAAE-DFAD30EA6B79}" type="pres">
      <dgm:prSet presAssocID="{BBDF424F-6B17-4727-956D-4EBE4F618D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BF57C1-928A-4889-ACBF-6014338D8615}" type="presOf" srcId="{7A242A70-EFCF-4C1F-AF89-46054D6B29CF}" destId="{897B486E-26ED-42CE-A475-AAF8743C6E30}" srcOrd="0" destOrd="0" presId="urn:microsoft.com/office/officeart/2005/8/layout/list1"/>
    <dgm:cxn modelId="{F3D5C357-63CA-4696-8504-61A8824C9A89}" type="presOf" srcId="{038416DA-7958-44DE-8A44-07B2717CBFDE}" destId="{0AEBA30E-A7B8-4E63-B7F0-1D168B443C72}" srcOrd="0" destOrd="0" presId="urn:microsoft.com/office/officeart/2005/8/layout/list1"/>
    <dgm:cxn modelId="{4C07334E-A6F7-4D9F-A5EB-82DBFEE349BC}" type="presOf" srcId="{BBDF424F-6B17-4727-956D-4EBE4F618D37}" destId="{E8234350-20E3-49E5-BB47-DA8BD25FDCD3}" srcOrd="1" destOrd="0" presId="urn:microsoft.com/office/officeart/2005/8/layout/list1"/>
    <dgm:cxn modelId="{2D19BE5B-8B59-48D7-BE04-0D3E138CE49B}" srcId="{7A242A70-EFCF-4C1F-AF89-46054D6B29CF}" destId="{038416DA-7958-44DE-8A44-07B2717CBFDE}" srcOrd="0" destOrd="0" parTransId="{3B8A3AAB-C22B-4710-82B3-E28AE09E8D25}" sibTransId="{FA210688-1FCE-42A8-A44A-E896DE4594C7}"/>
    <dgm:cxn modelId="{1B5F2881-8A13-4165-BFBB-69E9A91F0B17}" type="presOf" srcId="{3983B30B-5B8E-425C-87D2-7104B5E002E7}" destId="{1A5FAD7C-DA68-4E3E-A7B7-97DF595A4FC0}" srcOrd="0" destOrd="0" presId="urn:microsoft.com/office/officeart/2005/8/layout/list1"/>
    <dgm:cxn modelId="{101194B5-A759-4192-8108-553D07689771}" type="presOf" srcId="{BBDF424F-6B17-4727-956D-4EBE4F618D37}" destId="{D3FC7921-4DD4-40A4-B02E-0DCA4DEC4229}" srcOrd="0" destOrd="0" presId="urn:microsoft.com/office/officeart/2005/8/layout/list1"/>
    <dgm:cxn modelId="{95311B58-1932-4B51-9B8A-DA1AAF903323}" srcId="{7A242A70-EFCF-4C1F-AF89-46054D6B29CF}" destId="{3983B30B-5B8E-425C-87D2-7104B5E002E7}" srcOrd="1" destOrd="0" parTransId="{72F0511E-E1B3-46C8-B0C8-D4ADD7455AAC}" sibTransId="{5371AB57-B4C6-43F8-9724-F3F0F901CC12}"/>
    <dgm:cxn modelId="{08072EA7-DA88-4A99-9743-F949E1B954AD}" srcId="{7A242A70-EFCF-4C1F-AF89-46054D6B29CF}" destId="{BBDF424F-6B17-4727-956D-4EBE4F618D37}" srcOrd="2" destOrd="0" parTransId="{ECA17ADC-C23E-4257-A1BE-0B2C7C409DD0}" sibTransId="{BDB7FAF0-4B2F-4141-A4E2-F6A05D1B1ABE}"/>
    <dgm:cxn modelId="{9914E348-89A9-4FB9-B045-5ABD4512C378}" type="presOf" srcId="{3983B30B-5B8E-425C-87D2-7104B5E002E7}" destId="{EC820F3A-2F30-48C0-93A6-F3ABCF94F78D}" srcOrd="1" destOrd="0" presId="urn:microsoft.com/office/officeart/2005/8/layout/list1"/>
    <dgm:cxn modelId="{203387FB-E863-4B9A-A7CB-26064230D816}" type="presOf" srcId="{038416DA-7958-44DE-8A44-07B2717CBFDE}" destId="{CDB6B41B-A7D0-4ACA-90BE-BFF570BAC28B}" srcOrd="1" destOrd="0" presId="urn:microsoft.com/office/officeart/2005/8/layout/list1"/>
    <dgm:cxn modelId="{8408D284-F34B-4D34-BF22-F66DB7673502}" type="presParOf" srcId="{897B486E-26ED-42CE-A475-AAF8743C6E30}" destId="{259B6AB5-4FF8-4E9D-B984-DEA86578F474}" srcOrd="0" destOrd="0" presId="urn:microsoft.com/office/officeart/2005/8/layout/list1"/>
    <dgm:cxn modelId="{B33E0AF6-D685-40AE-B7E2-A6FC46DB3D21}" type="presParOf" srcId="{259B6AB5-4FF8-4E9D-B984-DEA86578F474}" destId="{0AEBA30E-A7B8-4E63-B7F0-1D168B443C72}" srcOrd="0" destOrd="0" presId="urn:microsoft.com/office/officeart/2005/8/layout/list1"/>
    <dgm:cxn modelId="{D506689D-8573-4895-BE54-DD87213D5C79}" type="presParOf" srcId="{259B6AB5-4FF8-4E9D-B984-DEA86578F474}" destId="{CDB6B41B-A7D0-4ACA-90BE-BFF570BAC28B}" srcOrd="1" destOrd="0" presId="urn:microsoft.com/office/officeart/2005/8/layout/list1"/>
    <dgm:cxn modelId="{C6E1ABEE-DDFD-4567-8390-0EDFB1C4237A}" type="presParOf" srcId="{897B486E-26ED-42CE-A475-AAF8743C6E30}" destId="{0B5697B7-4439-4B14-83A8-0FB10C107C9E}" srcOrd="1" destOrd="0" presId="urn:microsoft.com/office/officeart/2005/8/layout/list1"/>
    <dgm:cxn modelId="{6D5158FF-102E-48A1-8DEE-86767DF44625}" type="presParOf" srcId="{897B486E-26ED-42CE-A475-AAF8743C6E30}" destId="{C24658C2-EE56-4D22-B533-28FFE37EA036}" srcOrd="2" destOrd="0" presId="urn:microsoft.com/office/officeart/2005/8/layout/list1"/>
    <dgm:cxn modelId="{A51C1D06-CB45-45B8-9960-6BD3CEED1DB3}" type="presParOf" srcId="{897B486E-26ED-42CE-A475-AAF8743C6E30}" destId="{01B1D1C5-B9E3-4524-B3BA-4FAC92FA7845}" srcOrd="3" destOrd="0" presId="urn:microsoft.com/office/officeart/2005/8/layout/list1"/>
    <dgm:cxn modelId="{71EC114C-5D33-4C75-B451-D5BFEE772326}" type="presParOf" srcId="{897B486E-26ED-42CE-A475-AAF8743C6E30}" destId="{297120E8-41BB-471C-8932-01D26BF5AE62}" srcOrd="4" destOrd="0" presId="urn:microsoft.com/office/officeart/2005/8/layout/list1"/>
    <dgm:cxn modelId="{7EE0A4BC-886C-4DD6-A7C1-AF672489ADD0}" type="presParOf" srcId="{297120E8-41BB-471C-8932-01D26BF5AE62}" destId="{1A5FAD7C-DA68-4E3E-A7B7-97DF595A4FC0}" srcOrd="0" destOrd="0" presId="urn:microsoft.com/office/officeart/2005/8/layout/list1"/>
    <dgm:cxn modelId="{7196F0EC-6809-47D6-97C6-67782F8CD3E5}" type="presParOf" srcId="{297120E8-41BB-471C-8932-01D26BF5AE62}" destId="{EC820F3A-2F30-48C0-93A6-F3ABCF94F78D}" srcOrd="1" destOrd="0" presId="urn:microsoft.com/office/officeart/2005/8/layout/list1"/>
    <dgm:cxn modelId="{BB4B2EB8-4151-4CFF-80DE-F7129ABBA425}" type="presParOf" srcId="{897B486E-26ED-42CE-A475-AAF8743C6E30}" destId="{15A882D6-6846-46B6-902B-7924C40C051D}" srcOrd="5" destOrd="0" presId="urn:microsoft.com/office/officeart/2005/8/layout/list1"/>
    <dgm:cxn modelId="{9636CA59-AC0B-45DA-B118-823E3789C0AD}" type="presParOf" srcId="{897B486E-26ED-42CE-A475-AAF8743C6E30}" destId="{732B3556-FB5A-4271-80E1-379BE47728AB}" srcOrd="6" destOrd="0" presId="urn:microsoft.com/office/officeart/2005/8/layout/list1"/>
    <dgm:cxn modelId="{39330D07-AFAB-462A-99D2-5867E6D7D0C1}" type="presParOf" srcId="{897B486E-26ED-42CE-A475-AAF8743C6E30}" destId="{E94F1B42-B8B2-40A7-968A-BE419041B3FC}" srcOrd="7" destOrd="0" presId="urn:microsoft.com/office/officeart/2005/8/layout/list1"/>
    <dgm:cxn modelId="{F8DDFF79-F480-4AB9-8ECC-A009E1B94114}" type="presParOf" srcId="{897B486E-26ED-42CE-A475-AAF8743C6E30}" destId="{DD51ED68-397E-4A30-80F2-E36DDF1BEE91}" srcOrd="8" destOrd="0" presId="urn:microsoft.com/office/officeart/2005/8/layout/list1"/>
    <dgm:cxn modelId="{62785C79-A8E9-4B34-856A-1EDEF6172A5F}" type="presParOf" srcId="{DD51ED68-397E-4A30-80F2-E36DDF1BEE91}" destId="{D3FC7921-4DD4-40A4-B02E-0DCA4DEC4229}" srcOrd="0" destOrd="0" presId="urn:microsoft.com/office/officeart/2005/8/layout/list1"/>
    <dgm:cxn modelId="{AF70023D-DDCB-4C9E-B177-582955E5DB9D}" type="presParOf" srcId="{DD51ED68-397E-4A30-80F2-E36DDF1BEE91}" destId="{E8234350-20E3-49E5-BB47-DA8BD25FDCD3}" srcOrd="1" destOrd="0" presId="urn:microsoft.com/office/officeart/2005/8/layout/list1"/>
    <dgm:cxn modelId="{3C6C16DA-8EFB-4AB7-87DF-470F8191FDA3}" type="presParOf" srcId="{897B486E-26ED-42CE-A475-AAF8743C6E30}" destId="{96C165E9-5D69-48CE-AD71-8ACDBCE68BB1}" srcOrd="9" destOrd="0" presId="urn:microsoft.com/office/officeart/2005/8/layout/list1"/>
    <dgm:cxn modelId="{D195B84D-84B3-41A0-91D7-DB1D7ACAA498}" type="presParOf" srcId="{897B486E-26ED-42CE-A475-AAF8743C6E30}" destId="{E43D87CB-8979-4806-BAAE-DFAD30EA6B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D0882-507E-4D15-825C-64F76DE11CC8}" type="doc">
      <dgm:prSet loTypeId="urn:microsoft.com/office/officeart/2005/8/layout/vList4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AC29F10-420A-474C-9A82-6BB3A15989FC}">
      <dgm:prSet phldrT="[Текст]"/>
      <dgm:spPr/>
      <dgm:t>
        <a:bodyPr/>
        <a:lstStyle/>
        <a:p>
          <a:r>
            <a:rPr lang="ru-RU" dirty="0" smtClean="0"/>
            <a:t>ООП ДО определяет содержание и организацию образовательной деятельности на уровне дошкольного образования. Программа 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 и должна быть направлена на решение задач, указанных в пункте 1.6 ФГОС. </a:t>
          </a:r>
          <a:endParaRPr lang="ru-RU" dirty="0"/>
        </a:p>
      </dgm:t>
    </dgm:pt>
    <dgm:pt modelId="{EB995E60-9091-4293-81F7-D5FFA40F3E40}" type="parTrans" cxnId="{E2CFC795-1CAC-4558-B4EF-0162E619AF5C}">
      <dgm:prSet/>
      <dgm:spPr/>
      <dgm:t>
        <a:bodyPr/>
        <a:lstStyle/>
        <a:p>
          <a:endParaRPr lang="ru-RU"/>
        </a:p>
      </dgm:t>
    </dgm:pt>
    <dgm:pt modelId="{4BC92304-F8BC-465A-9176-8F3BDAF18B51}" type="sibTrans" cxnId="{E2CFC795-1CAC-4558-B4EF-0162E619AF5C}">
      <dgm:prSet/>
      <dgm:spPr/>
      <dgm:t>
        <a:bodyPr/>
        <a:lstStyle/>
        <a:p>
          <a:endParaRPr lang="ru-RU"/>
        </a:p>
      </dgm:t>
    </dgm:pt>
    <dgm:pt modelId="{9BC7B228-0D38-471D-9422-38D47B258FC3}">
      <dgm:prSet phldrT="[Текст]"/>
      <dgm:spPr/>
      <dgm:t>
        <a:bodyPr/>
        <a:lstStyle/>
        <a:p>
          <a:r>
            <a:rPr lang="ru-RU" dirty="0" smtClean="0"/>
            <a:t>Содержание ООП ДО должно обеспечивать развитие личности, мотивации и способностей детей в различных видах деятельности и охватывать структурные единицы, представляющие определенные направления развития и образования детей (далее - образовательные области).</a:t>
          </a:r>
          <a:endParaRPr lang="ru-RU" dirty="0"/>
        </a:p>
      </dgm:t>
    </dgm:pt>
    <dgm:pt modelId="{42CEE1C6-EDB2-410C-AA76-9099CC93E112}" type="parTrans" cxnId="{25A9EBC6-FA96-42A5-B815-2329E6364853}">
      <dgm:prSet/>
      <dgm:spPr/>
      <dgm:t>
        <a:bodyPr/>
        <a:lstStyle/>
        <a:p>
          <a:endParaRPr lang="ru-RU"/>
        </a:p>
      </dgm:t>
    </dgm:pt>
    <dgm:pt modelId="{1F43013A-3C5F-402E-B708-7788EC022636}" type="sibTrans" cxnId="{25A9EBC6-FA96-42A5-B815-2329E6364853}">
      <dgm:prSet/>
      <dgm:spPr/>
      <dgm:t>
        <a:bodyPr/>
        <a:lstStyle/>
        <a:p>
          <a:endParaRPr lang="ru-RU"/>
        </a:p>
      </dgm:t>
    </dgm:pt>
    <dgm:pt modelId="{B74AEFEA-C415-4E20-8DBA-15F481ABD470}" type="pres">
      <dgm:prSet presAssocID="{916D0882-507E-4D15-825C-64F76DE11C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7C267-0B8C-4893-A6F6-52B2D4D6C5D1}" type="pres">
      <dgm:prSet presAssocID="{5AC29F10-420A-474C-9A82-6BB3A15989FC}" presName="comp" presStyleCnt="0"/>
      <dgm:spPr/>
    </dgm:pt>
    <dgm:pt modelId="{4B53AE16-D9B9-404E-916C-834F332D7918}" type="pres">
      <dgm:prSet presAssocID="{5AC29F10-420A-474C-9A82-6BB3A15989FC}" presName="box" presStyleLbl="node1" presStyleIdx="0" presStyleCnt="2"/>
      <dgm:spPr/>
      <dgm:t>
        <a:bodyPr/>
        <a:lstStyle/>
        <a:p>
          <a:endParaRPr lang="ru-RU"/>
        </a:p>
      </dgm:t>
    </dgm:pt>
    <dgm:pt modelId="{9D5D5CBF-6407-415F-8505-6E88705874F2}" type="pres">
      <dgm:prSet presAssocID="{5AC29F10-420A-474C-9A82-6BB3A15989FC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A5A176-0ACA-4C43-B707-BFDB28377EAC}" type="pres">
      <dgm:prSet presAssocID="{5AC29F10-420A-474C-9A82-6BB3A15989F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6E629-E4E5-4055-B919-10847B3793A3}" type="pres">
      <dgm:prSet presAssocID="{4BC92304-F8BC-465A-9176-8F3BDAF18B51}" presName="spacer" presStyleCnt="0"/>
      <dgm:spPr/>
    </dgm:pt>
    <dgm:pt modelId="{86FEAD98-7CCE-419A-A61F-35A758390DCF}" type="pres">
      <dgm:prSet presAssocID="{9BC7B228-0D38-471D-9422-38D47B258FC3}" presName="comp" presStyleCnt="0"/>
      <dgm:spPr/>
    </dgm:pt>
    <dgm:pt modelId="{39C1CE83-412E-4CB5-80AE-A097222DA829}" type="pres">
      <dgm:prSet presAssocID="{9BC7B228-0D38-471D-9422-38D47B258FC3}" presName="box" presStyleLbl="node1" presStyleIdx="1" presStyleCnt="2"/>
      <dgm:spPr/>
      <dgm:t>
        <a:bodyPr/>
        <a:lstStyle/>
        <a:p>
          <a:endParaRPr lang="ru-RU"/>
        </a:p>
      </dgm:t>
    </dgm:pt>
    <dgm:pt modelId="{AE2B1370-6197-497C-8D92-CF96A134C3EE}" type="pres">
      <dgm:prSet presAssocID="{9BC7B228-0D38-471D-9422-38D47B258FC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2CC172-3AA7-4374-8A12-52416611502A}" type="pres">
      <dgm:prSet presAssocID="{9BC7B228-0D38-471D-9422-38D47B258FC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FA192-73ED-4710-8A08-8292C6982719}" type="presOf" srcId="{5AC29F10-420A-474C-9A82-6BB3A15989FC}" destId="{38A5A176-0ACA-4C43-B707-BFDB28377EAC}" srcOrd="1" destOrd="0" presId="urn:microsoft.com/office/officeart/2005/8/layout/vList4"/>
    <dgm:cxn modelId="{067326DA-2AFC-423B-93B0-854AD36E8BA1}" type="presOf" srcId="{5AC29F10-420A-474C-9A82-6BB3A15989FC}" destId="{4B53AE16-D9B9-404E-916C-834F332D7918}" srcOrd="0" destOrd="0" presId="urn:microsoft.com/office/officeart/2005/8/layout/vList4"/>
    <dgm:cxn modelId="{1273D18D-84A1-42AD-81D5-7F4080AD17A9}" type="presOf" srcId="{9BC7B228-0D38-471D-9422-38D47B258FC3}" destId="{0B2CC172-3AA7-4374-8A12-52416611502A}" srcOrd="1" destOrd="0" presId="urn:microsoft.com/office/officeart/2005/8/layout/vList4"/>
    <dgm:cxn modelId="{B03C6A6E-8489-4EE1-B39E-4D9B0095949F}" type="presOf" srcId="{9BC7B228-0D38-471D-9422-38D47B258FC3}" destId="{39C1CE83-412E-4CB5-80AE-A097222DA829}" srcOrd="0" destOrd="0" presId="urn:microsoft.com/office/officeart/2005/8/layout/vList4"/>
    <dgm:cxn modelId="{E2CFC795-1CAC-4558-B4EF-0162E619AF5C}" srcId="{916D0882-507E-4D15-825C-64F76DE11CC8}" destId="{5AC29F10-420A-474C-9A82-6BB3A15989FC}" srcOrd="0" destOrd="0" parTransId="{EB995E60-9091-4293-81F7-D5FFA40F3E40}" sibTransId="{4BC92304-F8BC-465A-9176-8F3BDAF18B51}"/>
    <dgm:cxn modelId="{F2EBE0DB-01D3-4B8C-8072-484D6126F0B5}" type="presOf" srcId="{916D0882-507E-4D15-825C-64F76DE11CC8}" destId="{B74AEFEA-C415-4E20-8DBA-15F481ABD470}" srcOrd="0" destOrd="0" presId="urn:microsoft.com/office/officeart/2005/8/layout/vList4"/>
    <dgm:cxn modelId="{25A9EBC6-FA96-42A5-B815-2329E6364853}" srcId="{916D0882-507E-4D15-825C-64F76DE11CC8}" destId="{9BC7B228-0D38-471D-9422-38D47B258FC3}" srcOrd="1" destOrd="0" parTransId="{42CEE1C6-EDB2-410C-AA76-9099CC93E112}" sibTransId="{1F43013A-3C5F-402E-B708-7788EC022636}"/>
    <dgm:cxn modelId="{87A13B78-FCBD-4A4B-BB86-F2B7E77FDC5B}" type="presParOf" srcId="{B74AEFEA-C415-4E20-8DBA-15F481ABD470}" destId="{AC17C267-0B8C-4893-A6F6-52B2D4D6C5D1}" srcOrd="0" destOrd="0" presId="urn:microsoft.com/office/officeart/2005/8/layout/vList4"/>
    <dgm:cxn modelId="{3618C1F3-632A-45B1-838E-F3796F56CBC8}" type="presParOf" srcId="{AC17C267-0B8C-4893-A6F6-52B2D4D6C5D1}" destId="{4B53AE16-D9B9-404E-916C-834F332D7918}" srcOrd="0" destOrd="0" presId="urn:microsoft.com/office/officeart/2005/8/layout/vList4"/>
    <dgm:cxn modelId="{16270C66-5C8D-4A6E-BA52-CF6CA70A3074}" type="presParOf" srcId="{AC17C267-0B8C-4893-A6F6-52B2D4D6C5D1}" destId="{9D5D5CBF-6407-415F-8505-6E88705874F2}" srcOrd="1" destOrd="0" presId="urn:microsoft.com/office/officeart/2005/8/layout/vList4"/>
    <dgm:cxn modelId="{8F44AE0B-A3B9-4924-99E7-419C7E41984C}" type="presParOf" srcId="{AC17C267-0B8C-4893-A6F6-52B2D4D6C5D1}" destId="{38A5A176-0ACA-4C43-B707-BFDB28377EAC}" srcOrd="2" destOrd="0" presId="urn:microsoft.com/office/officeart/2005/8/layout/vList4"/>
    <dgm:cxn modelId="{709A1BCF-2F68-4CBE-9E30-394EE664F416}" type="presParOf" srcId="{B74AEFEA-C415-4E20-8DBA-15F481ABD470}" destId="{7D26E629-E4E5-4055-B919-10847B3793A3}" srcOrd="1" destOrd="0" presId="urn:microsoft.com/office/officeart/2005/8/layout/vList4"/>
    <dgm:cxn modelId="{9D7E3B81-7AAB-4A60-943E-600C65D6C162}" type="presParOf" srcId="{B74AEFEA-C415-4E20-8DBA-15F481ABD470}" destId="{86FEAD98-7CCE-419A-A61F-35A758390DCF}" srcOrd="2" destOrd="0" presId="urn:microsoft.com/office/officeart/2005/8/layout/vList4"/>
    <dgm:cxn modelId="{750A1D97-A0A7-4C9D-ADCD-77D9B32C44D9}" type="presParOf" srcId="{86FEAD98-7CCE-419A-A61F-35A758390DCF}" destId="{39C1CE83-412E-4CB5-80AE-A097222DA829}" srcOrd="0" destOrd="0" presId="urn:microsoft.com/office/officeart/2005/8/layout/vList4"/>
    <dgm:cxn modelId="{83757F13-0D26-4991-BC89-9208C1C9BE10}" type="presParOf" srcId="{86FEAD98-7CCE-419A-A61F-35A758390DCF}" destId="{AE2B1370-6197-497C-8D92-CF96A134C3EE}" srcOrd="1" destOrd="0" presId="urn:microsoft.com/office/officeart/2005/8/layout/vList4"/>
    <dgm:cxn modelId="{17517067-223B-4CF2-B6CF-1E8E7ABB0F6D}" type="presParOf" srcId="{86FEAD98-7CCE-419A-A61F-35A758390DCF}" destId="{0B2CC172-3AA7-4374-8A12-5241661150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5BF47C-ECB9-454E-A7E2-C2055D4E3E4E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</dgm:pt>
    <dgm:pt modelId="{74F206A3-004E-4E1C-83DF-B027B315EC87}">
      <dgm:prSet phldrT="[Текст]"/>
      <dgm:spPr/>
      <dgm:t>
        <a:bodyPr/>
        <a:lstStyle/>
        <a:p>
          <a:r>
            <a:rPr lang="ru-RU" dirty="0" smtClean="0"/>
            <a:t>Требования к психолого-педагогическим условиям реализации ООП ДО</a:t>
          </a:r>
          <a:endParaRPr lang="ru-RU" dirty="0"/>
        </a:p>
      </dgm:t>
    </dgm:pt>
    <dgm:pt modelId="{295DB465-CD50-4EC3-A288-10CC7686D56D}" type="parTrans" cxnId="{288C6AAA-13B2-43E1-82A1-8B972B226B05}">
      <dgm:prSet/>
      <dgm:spPr/>
      <dgm:t>
        <a:bodyPr/>
        <a:lstStyle/>
        <a:p>
          <a:endParaRPr lang="ru-RU"/>
        </a:p>
      </dgm:t>
    </dgm:pt>
    <dgm:pt modelId="{8E1016D1-0D7C-4216-99BF-BA901C7D33EC}" type="sibTrans" cxnId="{288C6AAA-13B2-43E1-82A1-8B972B226B05}">
      <dgm:prSet/>
      <dgm:spPr/>
      <dgm:t>
        <a:bodyPr/>
        <a:lstStyle/>
        <a:p>
          <a:endParaRPr lang="ru-RU"/>
        </a:p>
      </dgm:t>
    </dgm:pt>
    <dgm:pt modelId="{111CB017-CBA7-4B99-961E-03D7B8A7D504}">
      <dgm:prSet phldrT="[Текст]"/>
      <dgm:spPr/>
      <dgm:t>
        <a:bodyPr/>
        <a:lstStyle/>
        <a:p>
          <a:r>
            <a:rPr lang="ru-RU" dirty="0" smtClean="0"/>
            <a:t>Требования к развивающей предметно-пространственной среде </a:t>
          </a:r>
          <a:endParaRPr lang="ru-RU" dirty="0"/>
        </a:p>
      </dgm:t>
    </dgm:pt>
    <dgm:pt modelId="{2D522674-C5C8-4C84-B48F-5B3506C81982}" type="parTrans" cxnId="{3AB6C89B-4852-42D5-B5EC-BCC77A5C2FD2}">
      <dgm:prSet/>
      <dgm:spPr/>
      <dgm:t>
        <a:bodyPr/>
        <a:lstStyle/>
        <a:p>
          <a:endParaRPr lang="ru-RU"/>
        </a:p>
      </dgm:t>
    </dgm:pt>
    <dgm:pt modelId="{D1E85C28-513D-4AD2-9C94-5A06F2329345}" type="sibTrans" cxnId="{3AB6C89B-4852-42D5-B5EC-BCC77A5C2FD2}">
      <dgm:prSet/>
      <dgm:spPr/>
      <dgm:t>
        <a:bodyPr/>
        <a:lstStyle/>
        <a:p>
          <a:endParaRPr lang="ru-RU"/>
        </a:p>
      </dgm:t>
    </dgm:pt>
    <dgm:pt modelId="{14109D15-C812-482D-8DBD-5E6474B97BFD}">
      <dgm:prSet phldrT="[Текст]"/>
      <dgm:spPr/>
      <dgm:t>
        <a:bodyPr/>
        <a:lstStyle/>
        <a:p>
          <a:r>
            <a:rPr lang="ru-RU" dirty="0" smtClean="0"/>
            <a:t>Требования к кадровым условиям реализации ООП ДО</a:t>
          </a:r>
          <a:endParaRPr lang="ru-RU" dirty="0"/>
        </a:p>
      </dgm:t>
    </dgm:pt>
    <dgm:pt modelId="{F96DE3DF-105A-4ABE-BCB6-992EA82711E9}" type="parTrans" cxnId="{E373FC38-17BE-4348-A44A-088A4E514623}">
      <dgm:prSet/>
      <dgm:spPr/>
      <dgm:t>
        <a:bodyPr/>
        <a:lstStyle/>
        <a:p>
          <a:endParaRPr lang="ru-RU"/>
        </a:p>
      </dgm:t>
    </dgm:pt>
    <dgm:pt modelId="{64DE9C70-3CFD-41BD-9F7D-AD1FC948C69D}" type="sibTrans" cxnId="{E373FC38-17BE-4348-A44A-088A4E514623}">
      <dgm:prSet/>
      <dgm:spPr/>
      <dgm:t>
        <a:bodyPr/>
        <a:lstStyle/>
        <a:p>
          <a:endParaRPr lang="ru-RU"/>
        </a:p>
      </dgm:t>
    </dgm:pt>
    <dgm:pt modelId="{431F4F8E-7EB8-4F01-8FE3-36D0DD6CC87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Требования к финансовым условиям реализации ООП ДО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2C9350E-4484-42E1-A24E-090410832BBF}" type="parTrans" cxnId="{4BD218A1-936B-4B76-8151-60523F48E2B8}">
      <dgm:prSet/>
      <dgm:spPr/>
      <dgm:t>
        <a:bodyPr/>
        <a:lstStyle/>
        <a:p>
          <a:endParaRPr lang="ru-RU"/>
        </a:p>
      </dgm:t>
    </dgm:pt>
    <dgm:pt modelId="{86AA906D-AEC5-4865-87B0-66A153AF7379}" type="sibTrans" cxnId="{4BD218A1-936B-4B76-8151-60523F48E2B8}">
      <dgm:prSet/>
      <dgm:spPr/>
      <dgm:t>
        <a:bodyPr/>
        <a:lstStyle/>
        <a:p>
          <a:endParaRPr lang="ru-RU"/>
        </a:p>
      </dgm:t>
    </dgm:pt>
    <dgm:pt modelId="{408A3125-5713-489B-B204-B618F0C2CD04}">
      <dgm:prSet phldrT="[Текст]"/>
      <dgm:spPr/>
      <dgm:t>
        <a:bodyPr/>
        <a:lstStyle/>
        <a:p>
          <a:r>
            <a:rPr lang="ru-RU" dirty="0" smtClean="0"/>
            <a:t>Требования к материально-техническим условиям реализации ООП ДО</a:t>
          </a:r>
          <a:endParaRPr lang="ru-RU" dirty="0"/>
        </a:p>
      </dgm:t>
    </dgm:pt>
    <dgm:pt modelId="{1BA21813-0A8F-4A3E-907A-9D8DC81F4056}" type="parTrans" cxnId="{611849FB-91EC-418F-8C88-2BBD3FE18EC8}">
      <dgm:prSet/>
      <dgm:spPr/>
      <dgm:t>
        <a:bodyPr/>
        <a:lstStyle/>
        <a:p>
          <a:endParaRPr lang="ru-RU"/>
        </a:p>
      </dgm:t>
    </dgm:pt>
    <dgm:pt modelId="{F0E5BE68-2748-4A5A-B5A3-102582927A87}" type="sibTrans" cxnId="{611849FB-91EC-418F-8C88-2BBD3FE18EC8}">
      <dgm:prSet/>
      <dgm:spPr/>
      <dgm:t>
        <a:bodyPr/>
        <a:lstStyle/>
        <a:p>
          <a:endParaRPr lang="ru-RU"/>
        </a:p>
      </dgm:t>
    </dgm:pt>
    <dgm:pt modelId="{D0ED4B2A-B1BF-4FD6-88B9-A45A44AE40EA}" type="pres">
      <dgm:prSet presAssocID="{AC5BF47C-ECB9-454E-A7E2-C2055D4E3E4E}" presName="linearFlow" presStyleCnt="0">
        <dgm:presLayoutVars>
          <dgm:dir/>
          <dgm:resizeHandles val="exact"/>
        </dgm:presLayoutVars>
      </dgm:prSet>
      <dgm:spPr/>
    </dgm:pt>
    <dgm:pt modelId="{F05A7779-33B8-456F-A33F-596E89A8A4B0}" type="pres">
      <dgm:prSet presAssocID="{74F206A3-004E-4E1C-83DF-B027B315EC87}" presName="composite" presStyleCnt="0"/>
      <dgm:spPr/>
    </dgm:pt>
    <dgm:pt modelId="{7D748798-A2F9-4281-8AC5-E69362D53844}" type="pres">
      <dgm:prSet presAssocID="{74F206A3-004E-4E1C-83DF-B027B315EC87}" presName="imgShp" presStyleLbl="fgImgPlace1" presStyleIdx="0" presStyleCnt="5"/>
      <dgm:spPr/>
    </dgm:pt>
    <dgm:pt modelId="{E1C1526C-612D-41E2-B9F3-78EFF4DCC7EF}" type="pres">
      <dgm:prSet presAssocID="{74F206A3-004E-4E1C-83DF-B027B315EC8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91BE-01DA-4363-9000-22CFC0F05711}" type="pres">
      <dgm:prSet presAssocID="{8E1016D1-0D7C-4216-99BF-BA901C7D33EC}" presName="spacing" presStyleCnt="0"/>
      <dgm:spPr/>
    </dgm:pt>
    <dgm:pt modelId="{B6162333-F674-4894-A226-A51F29C66C5B}" type="pres">
      <dgm:prSet presAssocID="{111CB017-CBA7-4B99-961E-03D7B8A7D504}" presName="composite" presStyleCnt="0"/>
      <dgm:spPr/>
    </dgm:pt>
    <dgm:pt modelId="{12347603-4005-4CE8-A024-310C4EC12D87}" type="pres">
      <dgm:prSet presAssocID="{111CB017-CBA7-4B99-961E-03D7B8A7D504}" presName="imgShp" presStyleLbl="fgImgPlace1" presStyleIdx="1" presStyleCnt="5"/>
      <dgm:spPr/>
    </dgm:pt>
    <dgm:pt modelId="{E6249985-ADEF-4354-B40D-CA58A6B49CF2}" type="pres">
      <dgm:prSet presAssocID="{111CB017-CBA7-4B99-961E-03D7B8A7D50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C983-29C9-4B57-9B3D-44E3DF1D4B6C}" type="pres">
      <dgm:prSet presAssocID="{D1E85C28-513D-4AD2-9C94-5A06F2329345}" presName="spacing" presStyleCnt="0"/>
      <dgm:spPr/>
    </dgm:pt>
    <dgm:pt modelId="{02879F32-4094-48AA-80DE-BC872B01A15F}" type="pres">
      <dgm:prSet presAssocID="{14109D15-C812-482D-8DBD-5E6474B97BFD}" presName="composite" presStyleCnt="0"/>
      <dgm:spPr/>
    </dgm:pt>
    <dgm:pt modelId="{5746331A-31B5-4064-AAAA-31FE5176A9F5}" type="pres">
      <dgm:prSet presAssocID="{14109D15-C812-482D-8DBD-5E6474B97BFD}" presName="imgShp" presStyleLbl="fgImgPlace1" presStyleIdx="2" presStyleCnt="5"/>
      <dgm:spPr/>
    </dgm:pt>
    <dgm:pt modelId="{6BE7481E-A66E-4CC1-9E57-A979670417D8}" type="pres">
      <dgm:prSet presAssocID="{14109D15-C812-482D-8DBD-5E6474B97BF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D8088-256C-4C12-8412-87A0E1E4B9A4}" type="pres">
      <dgm:prSet presAssocID="{64DE9C70-3CFD-41BD-9F7D-AD1FC948C69D}" presName="spacing" presStyleCnt="0"/>
      <dgm:spPr/>
    </dgm:pt>
    <dgm:pt modelId="{24395E12-9290-46D1-AC86-79B8AB121840}" type="pres">
      <dgm:prSet presAssocID="{408A3125-5713-489B-B204-B618F0C2CD04}" presName="composite" presStyleCnt="0"/>
      <dgm:spPr/>
    </dgm:pt>
    <dgm:pt modelId="{3E27F697-8CA2-4EE5-9E88-E0F78F4457D2}" type="pres">
      <dgm:prSet presAssocID="{408A3125-5713-489B-B204-B618F0C2CD04}" presName="imgShp" presStyleLbl="fgImgPlace1" presStyleIdx="3" presStyleCnt="5"/>
      <dgm:spPr/>
    </dgm:pt>
    <dgm:pt modelId="{1ACA959E-FED4-4D5F-A0C3-510759D447E8}" type="pres">
      <dgm:prSet presAssocID="{408A3125-5713-489B-B204-B618F0C2CD0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A13F3-91E9-47DF-97C6-C65D2D50D579}" type="pres">
      <dgm:prSet presAssocID="{F0E5BE68-2748-4A5A-B5A3-102582927A87}" presName="spacing" presStyleCnt="0"/>
      <dgm:spPr/>
    </dgm:pt>
    <dgm:pt modelId="{2BB3A6C0-CA97-43D6-8E37-8B41AD07D345}" type="pres">
      <dgm:prSet presAssocID="{431F4F8E-7EB8-4F01-8FE3-36D0DD6CC87A}" presName="composite" presStyleCnt="0"/>
      <dgm:spPr/>
    </dgm:pt>
    <dgm:pt modelId="{6E64F8DD-E7B1-4849-914A-7804D2B4FAD0}" type="pres">
      <dgm:prSet presAssocID="{431F4F8E-7EB8-4F01-8FE3-36D0DD6CC87A}" presName="imgShp" presStyleLbl="fgImgPlace1" presStyleIdx="4" presStyleCnt="5"/>
      <dgm:spPr/>
    </dgm:pt>
    <dgm:pt modelId="{5CA2D7E1-F83C-4499-91DE-38225E3E9486}" type="pres">
      <dgm:prSet presAssocID="{431F4F8E-7EB8-4F01-8FE3-36D0DD6CC87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C6AAA-13B2-43E1-82A1-8B972B226B05}" srcId="{AC5BF47C-ECB9-454E-A7E2-C2055D4E3E4E}" destId="{74F206A3-004E-4E1C-83DF-B027B315EC87}" srcOrd="0" destOrd="0" parTransId="{295DB465-CD50-4EC3-A288-10CC7686D56D}" sibTransId="{8E1016D1-0D7C-4216-99BF-BA901C7D33EC}"/>
    <dgm:cxn modelId="{3AB6C89B-4852-42D5-B5EC-BCC77A5C2FD2}" srcId="{AC5BF47C-ECB9-454E-A7E2-C2055D4E3E4E}" destId="{111CB017-CBA7-4B99-961E-03D7B8A7D504}" srcOrd="1" destOrd="0" parTransId="{2D522674-C5C8-4C84-B48F-5B3506C81982}" sibTransId="{D1E85C28-513D-4AD2-9C94-5A06F2329345}"/>
    <dgm:cxn modelId="{3AEA71B0-955E-469F-9B03-E840F710376D}" type="presOf" srcId="{111CB017-CBA7-4B99-961E-03D7B8A7D504}" destId="{E6249985-ADEF-4354-B40D-CA58A6B49CF2}" srcOrd="0" destOrd="0" presId="urn:microsoft.com/office/officeart/2005/8/layout/vList3"/>
    <dgm:cxn modelId="{4BD218A1-936B-4B76-8151-60523F48E2B8}" srcId="{AC5BF47C-ECB9-454E-A7E2-C2055D4E3E4E}" destId="{431F4F8E-7EB8-4F01-8FE3-36D0DD6CC87A}" srcOrd="4" destOrd="0" parTransId="{82C9350E-4484-42E1-A24E-090410832BBF}" sibTransId="{86AA906D-AEC5-4865-87B0-66A153AF7379}"/>
    <dgm:cxn modelId="{9D88F89C-CB73-4F4B-AE74-9D10F1C15943}" type="presOf" srcId="{431F4F8E-7EB8-4F01-8FE3-36D0DD6CC87A}" destId="{5CA2D7E1-F83C-4499-91DE-38225E3E9486}" srcOrd="0" destOrd="0" presId="urn:microsoft.com/office/officeart/2005/8/layout/vList3"/>
    <dgm:cxn modelId="{611849FB-91EC-418F-8C88-2BBD3FE18EC8}" srcId="{AC5BF47C-ECB9-454E-A7E2-C2055D4E3E4E}" destId="{408A3125-5713-489B-B204-B618F0C2CD04}" srcOrd="3" destOrd="0" parTransId="{1BA21813-0A8F-4A3E-907A-9D8DC81F4056}" sibTransId="{F0E5BE68-2748-4A5A-B5A3-102582927A87}"/>
    <dgm:cxn modelId="{E198F467-F794-4940-8C39-0FFB82E17B56}" type="presOf" srcId="{74F206A3-004E-4E1C-83DF-B027B315EC87}" destId="{E1C1526C-612D-41E2-B9F3-78EFF4DCC7EF}" srcOrd="0" destOrd="0" presId="urn:microsoft.com/office/officeart/2005/8/layout/vList3"/>
    <dgm:cxn modelId="{E373FC38-17BE-4348-A44A-088A4E514623}" srcId="{AC5BF47C-ECB9-454E-A7E2-C2055D4E3E4E}" destId="{14109D15-C812-482D-8DBD-5E6474B97BFD}" srcOrd="2" destOrd="0" parTransId="{F96DE3DF-105A-4ABE-BCB6-992EA82711E9}" sibTransId="{64DE9C70-3CFD-41BD-9F7D-AD1FC948C69D}"/>
    <dgm:cxn modelId="{5C93E4C7-7B31-411D-95B2-0D60DA4F4A27}" type="presOf" srcId="{408A3125-5713-489B-B204-B618F0C2CD04}" destId="{1ACA959E-FED4-4D5F-A0C3-510759D447E8}" srcOrd="0" destOrd="0" presId="urn:microsoft.com/office/officeart/2005/8/layout/vList3"/>
    <dgm:cxn modelId="{85137439-1D2C-4826-AC3C-93D6A0FDFA62}" type="presOf" srcId="{14109D15-C812-482D-8DBD-5E6474B97BFD}" destId="{6BE7481E-A66E-4CC1-9E57-A979670417D8}" srcOrd="0" destOrd="0" presId="urn:microsoft.com/office/officeart/2005/8/layout/vList3"/>
    <dgm:cxn modelId="{F222BA5A-E777-4EE8-99A6-72B810EC87DA}" type="presOf" srcId="{AC5BF47C-ECB9-454E-A7E2-C2055D4E3E4E}" destId="{D0ED4B2A-B1BF-4FD6-88B9-A45A44AE40EA}" srcOrd="0" destOrd="0" presId="urn:microsoft.com/office/officeart/2005/8/layout/vList3"/>
    <dgm:cxn modelId="{04CBECB8-E380-4E1E-8585-5C41D922149C}" type="presParOf" srcId="{D0ED4B2A-B1BF-4FD6-88B9-A45A44AE40EA}" destId="{F05A7779-33B8-456F-A33F-596E89A8A4B0}" srcOrd="0" destOrd="0" presId="urn:microsoft.com/office/officeart/2005/8/layout/vList3"/>
    <dgm:cxn modelId="{AB7415EE-74F2-4497-8642-4F44B843903E}" type="presParOf" srcId="{F05A7779-33B8-456F-A33F-596E89A8A4B0}" destId="{7D748798-A2F9-4281-8AC5-E69362D53844}" srcOrd="0" destOrd="0" presId="urn:microsoft.com/office/officeart/2005/8/layout/vList3"/>
    <dgm:cxn modelId="{A4DBEB6E-4AAA-41B6-8089-15D01BAB1015}" type="presParOf" srcId="{F05A7779-33B8-456F-A33F-596E89A8A4B0}" destId="{E1C1526C-612D-41E2-B9F3-78EFF4DCC7EF}" srcOrd="1" destOrd="0" presId="urn:microsoft.com/office/officeart/2005/8/layout/vList3"/>
    <dgm:cxn modelId="{1ECCBACD-F1D1-465F-8906-515295602006}" type="presParOf" srcId="{D0ED4B2A-B1BF-4FD6-88B9-A45A44AE40EA}" destId="{E81F91BE-01DA-4363-9000-22CFC0F05711}" srcOrd="1" destOrd="0" presId="urn:microsoft.com/office/officeart/2005/8/layout/vList3"/>
    <dgm:cxn modelId="{BF902E5E-B112-4EAB-A9AF-78F51FEDD500}" type="presParOf" srcId="{D0ED4B2A-B1BF-4FD6-88B9-A45A44AE40EA}" destId="{B6162333-F674-4894-A226-A51F29C66C5B}" srcOrd="2" destOrd="0" presId="urn:microsoft.com/office/officeart/2005/8/layout/vList3"/>
    <dgm:cxn modelId="{FC78D127-E889-41E2-AEED-B24F8A6A2B1A}" type="presParOf" srcId="{B6162333-F674-4894-A226-A51F29C66C5B}" destId="{12347603-4005-4CE8-A024-310C4EC12D87}" srcOrd="0" destOrd="0" presId="urn:microsoft.com/office/officeart/2005/8/layout/vList3"/>
    <dgm:cxn modelId="{93590279-0C66-40C6-A680-D9B3980CBD2D}" type="presParOf" srcId="{B6162333-F674-4894-A226-A51F29C66C5B}" destId="{E6249985-ADEF-4354-B40D-CA58A6B49CF2}" srcOrd="1" destOrd="0" presId="urn:microsoft.com/office/officeart/2005/8/layout/vList3"/>
    <dgm:cxn modelId="{347FB430-D7FC-4BDE-BAEA-43EC326794A1}" type="presParOf" srcId="{D0ED4B2A-B1BF-4FD6-88B9-A45A44AE40EA}" destId="{42E9C983-29C9-4B57-9B3D-44E3DF1D4B6C}" srcOrd="3" destOrd="0" presId="urn:microsoft.com/office/officeart/2005/8/layout/vList3"/>
    <dgm:cxn modelId="{D935F079-220C-4222-942B-3992531118E3}" type="presParOf" srcId="{D0ED4B2A-B1BF-4FD6-88B9-A45A44AE40EA}" destId="{02879F32-4094-48AA-80DE-BC872B01A15F}" srcOrd="4" destOrd="0" presId="urn:microsoft.com/office/officeart/2005/8/layout/vList3"/>
    <dgm:cxn modelId="{B95C2D14-45D5-4892-B795-8EA2EE9F8296}" type="presParOf" srcId="{02879F32-4094-48AA-80DE-BC872B01A15F}" destId="{5746331A-31B5-4064-AAAA-31FE5176A9F5}" srcOrd="0" destOrd="0" presId="urn:microsoft.com/office/officeart/2005/8/layout/vList3"/>
    <dgm:cxn modelId="{8CAE55B9-F07B-4471-AA03-AB7D0172DC7D}" type="presParOf" srcId="{02879F32-4094-48AA-80DE-BC872B01A15F}" destId="{6BE7481E-A66E-4CC1-9E57-A979670417D8}" srcOrd="1" destOrd="0" presId="urn:microsoft.com/office/officeart/2005/8/layout/vList3"/>
    <dgm:cxn modelId="{DD3C2F98-D0A6-4B4A-BE3F-65BA4F1604B2}" type="presParOf" srcId="{D0ED4B2A-B1BF-4FD6-88B9-A45A44AE40EA}" destId="{7D6D8088-256C-4C12-8412-87A0E1E4B9A4}" srcOrd="5" destOrd="0" presId="urn:microsoft.com/office/officeart/2005/8/layout/vList3"/>
    <dgm:cxn modelId="{3A34D3F4-0DEF-47AC-92CD-F63A49D01BD2}" type="presParOf" srcId="{D0ED4B2A-B1BF-4FD6-88B9-A45A44AE40EA}" destId="{24395E12-9290-46D1-AC86-79B8AB121840}" srcOrd="6" destOrd="0" presId="urn:microsoft.com/office/officeart/2005/8/layout/vList3"/>
    <dgm:cxn modelId="{DF60FF00-76A4-4322-98BE-AA65EFA0B038}" type="presParOf" srcId="{24395E12-9290-46D1-AC86-79B8AB121840}" destId="{3E27F697-8CA2-4EE5-9E88-E0F78F4457D2}" srcOrd="0" destOrd="0" presId="urn:microsoft.com/office/officeart/2005/8/layout/vList3"/>
    <dgm:cxn modelId="{1C404826-167F-41AF-9A76-857A00855910}" type="presParOf" srcId="{24395E12-9290-46D1-AC86-79B8AB121840}" destId="{1ACA959E-FED4-4D5F-A0C3-510759D447E8}" srcOrd="1" destOrd="0" presId="urn:microsoft.com/office/officeart/2005/8/layout/vList3"/>
    <dgm:cxn modelId="{90C08615-58DF-4162-9513-0D6A5BC2BA9F}" type="presParOf" srcId="{D0ED4B2A-B1BF-4FD6-88B9-A45A44AE40EA}" destId="{4D3A13F3-91E9-47DF-97C6-C65D2D50D579}" srcOrd="7" destOrd="0" presId="urn:microsoft.com/office/officeart/2005/8/layout/vList3"/>
    <dgm:cxn modelId="{5F0EBB1A-B0F0-4704-9BB9-6F998E00B1F1}" type="presParOf" srcId="{D0ED4B2A-B1BF-4FD6-88B9-A45A44AE40EA}" destId="{2BB3A6C0-CA97-43D6-8E37-8B41AD07D345}" srcOrd="8" destOrd="0" presId="urn:microsoft.com/office/officeart/2005/8/layout/vList3"/>
    <dgm:cxn modelId="{6ED89E45-6129-4D99-A9DA-26155B7675A4}" type="presParOf" srcId="{2BB3A6C0-CA97-43D6-8E37-8B41AD07D345}" destId="{6E64F8DD-E7B1-4849-914A-7804D2B4FAD0}" srcOrd="0" destOrd="0" presId="urn:microsoft.com/office/officeart/2005/8/layout/vList3"/>
    <dgm:cxn modelId="{18DEC5FA-BD0A-4933-8442-02ADDE61A7AB}" type="presParOf" srcId="{2BB3A6C0-CA97-43D6-8E37-8B41AD07D345}" destId="{5CA2D7E1-F83C-4499-91DE-38225E3E94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06CE13-9A50-4239-AC92-8078C24EBCE1}" type="doc">
      <dgm:prSet loTypeId="urn:microsoft.com/office/officeart/2005/8/layout/cycle2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2D09C71-5FEC-4926-8272-C81540174961}">
      <dgm:prSet phldrT="[Текст]" custT="1"/>
      <dgm:spPr/>
      <dgm:t>
        <a:bodyPr/>
        <a:lstStyle/>
        <a:p>
          <a:r>
            <a:rPr lang="ru-RU" sz="1400" dirty="0" smtClean="0"/>
            <a:t>Социально-коммуникативное развитие</a:t>
          </a:r>
          <a:endParaRPr lang="ru-RU" sz="1400" dirty="0"/>
        </a:p>
      </dgm:t>
    </dgm:pt>
    <dgm:pt modelId="{3AA1A97E-4E9B-42F6-BC29-99B2BD3D7151}" type="parTrans" cxnId="{C5BDA7A6-996F-4E13-A7DF-D02EF955731D}">
      <dgm:prSet/>
      <dgm:spPr/>
      <dgm:t>
        <a:bodyPr/>
        <a:lstStyle/>
        <a:p>
          <a:endParaRPr lang="ru-RU"/>
        </a:p>
      </dgm:t>
    </dgm:pt>
    <dgm:pt modelId="{7226DBC6-D595-404D-8CD4-1C0817B9B2B9}" type="sibTrans" cxnId="{C5BDA7A6-996F-4E13-A7DF-D02EF955731D}">
      <dgm:prSet/>
      <dgm:spPr/>
      <dgm:t>
        <a:bodyPr/>
        <a:lstStyle/>
        <a:p>
          <a:endParaRPr lang="ru-RU" dirty="0"/>
        </a:p>
      </dgm:t>
    </dgm:pt>
    <dgm:pt modelId="{8612FDE8-D915-46E3-9048-E17CB7CD58AA}">
      <dgm:prSet phldrT="[Текст]" custT="1"/>
      <dgm:spPr/>
      <dgm:t>
        <a:bodyPr/>
        <a:lstStyle/>
        <a:p>
          <a:r>
            <a:rPr lang="ru-RU" sz="1400" dirty="0" smtClean="0"/>
            <a:t>Познавательное развитие</a:t>
          </a:r>
          <a:endParaRPr lang="ru-RU" sz="1400" dirty="0"/>
        </a:p>
      </dgm:t>
    </dgm:pt>
    <dgm:pt modelId="{F3F6771D-A2F9-4A2C-8FC2-83944731345E}" type="parTrans" cxnId="{D649C2A0-7ACA-435B-92E9-36FE113803E6}">
      <dgm:prSet/>
      <dgm:spPr/>
      <dgm:t>
        <a:bodyPr/>
        <a:lstStyle/>
        <a:p>
          <a:endParaRPr lang="ru-RU"/>
        </a:p>
      </dgm:t>
    </dgm:pt>
    <dgm:pt modelId="{CA655D0F-4F25-4AC3-B183-FAF0D86210A7}" type="sibTrans" cxnId="{D649C2A0-7ACA-435B-92E9-36FE113803E6}">
      <dgm:prSet/>
      <dgm:spPr/>
      <dgm:t>
        <a:bodyPr/>
        <a:lstStyle/>
        <a:p>
          <a:endParaRPr lang="ru-RU" dirty="0"/>
        </a:p>
      </dgm:t>
    </dgm:pt>
    <dgm:pt modelId="{EB8EE66C-7672-47F1-ADA9-F1DF72B8F114}">
      <dgm:prSet phldrT="[Текст]" custT="1"/>
      <dgm:spPr/>
      <dgm:t>
        <a:bodyPr/>
        <a:lstStyle/>
        <a:p>
          <a:r>
            <a:rPr lang="ru-RU" sz="1400" dirty="0" smtClean="0"/>
            <a:t>Речевое развитие</a:t>
          </a:r>
          <a:endParaRPr lang="ru-RU" sz="1400" dirty="0"/>
        </a:p>
      </dgm:t>
    </dgm:pt>
    <dgm:pt modelId="{697DD23A-B014-4FFF-8000-EACD6BDEA33D}" type="parTrans" cxnId="{9D05E854-3676-4B39-AA05-A3726D5D79FB}">
      <dgm:prSet/>
      <dgm:spPr/>
      <dgm:t>
        <a:bodyPr/>
        <a:lstStyle/>
        <a:p>
          <a:endParaRPr lang="ru-RU"/>
        </a:p>
      </dgm:t>
    </dgm:pt>
    <dgm:pt modelId="{DEB07476-CD30-4D94-BFF5-5D8FC9EFB9A0}" type="sibTrans" cxnId="{9D05E854-3676-4B39-AA05-A3726D5D79FB}">
      <dgm:prSet/>
      <dgm:spPr/>
      <dgm:t>
        <a:bodyPr/>
        <a:lstStyle/>
        <a:p>
          <a:endParaRPr lang="ru-RU" dirty="0"/>
        </a:p>
      </dgm:t>
    </dgm:pt>
    <dgm:pt modelId="{1471BFAD-AFDF-47BD-BF47-EE1781762C52}">
      <dgm:prSet phldrT="[Текст]" custT="1"/>
      <dgm:spPr/>
      <dgm:t>
        <a:bodyPr/>
        <a:lstStyle/>
        <a:p>
          <a:r>
            <a:rPr lang="ru-RU" sz="1400" dirty="0" smtClean="0"/>
            <a:t>Художественно-эстетическое развитие</a:t>
          </a:r>
          <a:endParaRPr lang="ru-RU" sz="1400" dirty="0"/>
        </a:p>
      </dgm:t>
    </dgm:pt>
    <dgm:pt modelId="{D290673A-6FAD-4F45-A864-6B0F68258B43}" type="parTrans" cxnId="{CB39D272-C689-41BD-AA80-446943EFE377}">
      <dgm:prSet/>
      <dgm:spPr/>
      <dgm:t>
        <a:bodyPr/>
        <a:lstStyle/>
        <a:p>
          <a:endParaRPr lang="ru-RU"/>
        </a:p>
      </dgm:t>
    </dgm:pt>
    <dgm:pt modelId="{1F885FC4-45A0-40A0-A8AC-F894AEECCA25}" type="sibTrans" cxnId="{CB39D272-C689-41BD-AA80-446943EFE377}">
      <dgm:prSet/>
      <dgm:spPr/>
      <dgm:t>
        <a:bodyPr/>
        <a:lstStyle/>
        <a:p>
          <a:endParaRPr lang="ru-RU" dirty="0"/>
        </a:p>
      </dgm:t>
    </dgm:pt>
    <dgm:pt modelId="{541843CD-F87A-4453-8F9B-228BB6DA272A}">
      <dgm:prSet phldrT="[Текст]" custT="1"/>
      <dgm:spPr/>
      <dgm:t>
        <a:bodyPr/>
        <a:lstStyle/>
        <a:p>
          <a:r>
            <a:rPr lang="ru-RU" sz="1400" dirty="0" smtClean="0"/>
            <a:t>Физическое развитие</a:t>
          </a:r>
          <a:endParaRPr lang="ru-RU" sz="1400" dirty="0"/>
        </a:p>
      </dgm:t>
    </dgm:pt>
    <dgm:pt modelId="{6F2320AC-E3F8-43B8-B568-D71AFF98FD97}" type="parTrans" cxnId="{6DC66B11-061D-4E21-B881-DE0FE1A6FA2B}">
      <dgm:prSet/>
      <dgm:spPr/>
      <dgm:t>
        <a:bodyPr/>
        <a:lstStyle/>
        <a:p>
          <a:endParaRPr lang="ru-RU"/>
        </a:p>
      </dgm:t>
    </dgm:pt>
    <dgm:pt modelId="{F7863677-7B79-440F-AE8D-F754E5FEE8B3}" type="sibTrans" cxnId="{6DC66B11-061D-4E21-B881-DE0FE1A6FA2B}">
      <dgm:prSet/>
      <dgm:spPr/>
      <dgm:t>
        <a:bodyPr/>
        <a:lstStyle/>
        <a:p>
          <a:endParaRPr lang="ru-RU" dirty="0"/>
        </a:p>
      </dgm:t>
    </dgm:pt>
    <dgm:pt modelId="{09C68ABD-CA99-4E06-A0AC-BC468243BF41}" type="pres">
      <dgm:prSet presAssocID="{CE06CE13-9A50-4239-AC92-8078C24EBC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9CAE9-3A6E-451E-B6DC-101E58A723DB}" type="pres">
      <dgm:prSet presAssocID="{92D09C71-5FEC-4926-8272-C81540174961}" presName="node" presStyleLbl="node1" presStyleIdx="0" presStyleCnt="5" custScaleX="14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B95D-0A96-4713-A624-F831A68586A9}" type="pres">
      <dgm:prSet presAssocID="{7226DBC6-D595-404D-8CD4-1C0817B9B2B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C85E75A-C8B3-4312-BCAF-075712EB1C46}" type="pres">
      <dgm:prSet presAssocID="{7226DBC6-D595-404D-8CD4-1C0817B9B2B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6E1026-9D6A-4ECF-9865-F51BB1168348}" type="pres">
      <dgm:prSet presAssocID="{8612FDE8-D915-46E3-9048-E17CB7CD58AA}" presName="node" presStyleLbl="node1" presStyleIdx="1" presStyleCnt="5" custScaleX="142654" custRadScaleRad="150810" custRadScaleInc="1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3EBF5-8F2A-49DD-ADF2-B9C21BF7DDEF}" type="pres">
      <dgm:prSet presAssocID="{CA655D0F-4F25-4AC3-B183-FAF0D86210A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438E2EE-A1B4-4276-ABA7-F1014E10FA81}" type="pres">
      <dgm:prSet presAssocID="{CA655D0F-4F25-4AC3-B183-FAF0D86210A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627F870-483E-49B0-99A4-E1F280F3F0C6}" type="pres">
      <dgm:prSet presAssocID="{EB8EE66C-7672-47F1-ADA9-F1DF72B8F114}" presName="node" presStyleLbl="node1" presStyleIdx="2" presStyleCnt="5" custScaleX="142654" custRadScaleRad="134948" custRadScaleInc="-47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1142F-8CF5-4FC0-AADF-BDCDC4C7E9D1}" type="pres">
      <dgm:prSet presAssocID="{DEB07476-CD30-4D94-BFF5-5D8FC9EFB9A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D0F239B-1818-478B-A052-2154F3776EDD}" type="pres">
      <dgm:prSet presAssocID="{DEB07476-CD30-4D94-BFF5-5D8FC9EFB9A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3F3A2AF-EC99-493F-83DF-9F9B790CAEB9}" type="pres">
      <dgm:prSet presAssocID="{1471BFAD-AFDF-47BD-BF47-EE1781762C52}" presName="node" presStyleLbl="node1" presStyleIdx="3" presStyleCnt="5" custScaleX="142654" custRadScaleRad="123748" custRadScaleInc="3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6FC08-951A-407F-8D73-35580FC2304B}" type="pres">
      <dgm:prSet presAssocID="{1F885FC4-45A0-40A0-A8AC-F894AEECCA2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8A98F1F-EE85-445B-B456-9893C9FE3510}" type="pres">
      <dgm:prSet presAssocID="{1F885FC4-45A0-40A0-A8AC-F894AEECCA2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74D6F87-C7EA-4F1C-AF66-926B9B4E1D5E}" type="pres">
      <dgm:prSet presAssocID="{541843CD-F87A-4453-8F9B-228BB6DA272A}" presName="node" presStyleLbl="node1" presStyleIdx="4" presStyleCnt="5" custScaleX="142654" custRadScaleRad="160706" custRadScaleInc="-2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345B6-7032-4D7E-9495-C60EDF125A3E}" type="pres">
      <dgm:prSet presAssocID="{F7863677-7B79-440F-AE8D-F754E5FEE8B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DABC750-FBC7-4CDD-8419-249AE858D1B4}" type="pres">
      <dgm:prSet presAssocID="{F7863677-7B79-440F-AE8D-F754E5FEE8B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1A7FC32-6ECB-47AB-977B-1C6F408CA889}" type="presOf" srcId="{CA655D0F-4F25-4AC3-B183-FAF0D86210A7}" destId="{7FA3EBF5-8F2A-49DD-ADF2-B9C21BF7DDEF}" srcOrd="0" destOrd="0" presId="urn:microsoft.com/office/officeart/2005/8/layout/cycle2"/>
    <dgm:cxn modelId="{9D05E854-3676-4B39-AA05-A3726D5D79FB}" srcId="{CE06CE13-9A50-4239-AC92-8078C24EBCE1}" destId="{EB8EE66C-7672-47F1-ADA9-F1DF72B8F114}" srcOrd="2" destOrd="0" parTransId="{697DD23A-B014-4FFF-8000-EACD6BDEA33D}" sibTransId="{DEB07476-CD30-4D94-BFF5-5D8FC9EFB9A0}"/>
    <dgm:cxn modelId="{63C32D77-6779-4E84-80A0-B6D394F8CF1B}" type="presOf" srcId="{DEB07476-CD30-4D94-BFF5-5D8FC9EFB9A0}" destId="{CFA1142F-8CF5-4FC0-AADF-BDCDC4C7E9D1}" srcOrd="0" destOrd="0" presId="urn:microsoft.com/office/officeart/2005/8/layout/cycle2"/>
    <dgm:cxn modelId="{2BB2EA05-5531-4684-BFCD-5656849CA2F9}" type="presOf" srcId="{F7863677-7B79-440F-AE8D-F754E5FEE8B3}" destId="{0DABC750-FBC7-4CDD-8419-249AE858D1B4}" srcOrd="1" destOrd="0" presId="urn:microsoft.com/office/officeart/2005/8/layout/cycle2"/>
    <dgm:cxn modelId="{CB39D272-C689-41BD-AA80-446943EFE377}" srcId="{CE06CE13-9A50-4239-AC92-8078C24EBCE1}" destId="{1471BFAD-AFDF-47BD-BF47-EE1781762C52}" srcOrd="3" destOrd="0" parTransId="{D290673A-6FAD-4F45-A864-6B0F68258B43}" sibTransId="{1F885FC4-45A0-40A0-A8AC-F894AEECCA25}"/>
    <dgm:cxn modelId="{D6C0DD69-4136-4518-BA73-F4DB6D81A6A7}" type="presOf" srcId="{541843CD-F87A-4453-8F9B-228BB6DA272A}" destId="{A74D6F87-C7EA-4F1C-AF66-926B9B4E1D5E}" srcOrd="0" destOrd="0" presId="urn:microsoft.com/office/officeart/2005/8/layout/cycle2"/>
    <dgm:cxn modelId="{76BB038F-2D71-4272-AD8D-240419A2D859}" type="presOf" srcId="{F7863677-7B79-440F-AE8D-F754E5FEE8B3}" destId="{B59345B6-7032-4D7E-9495-C60EDF125A3E}" srcOrd="0" destOrd="0" presId="urn:microsoft.com/office/officeart/2005/8/layout/cycle2"/>
    <dgm:cxn modelId="{2E8080D2-ADC4-45DD-8884-E671D5718654}" type="presOf" srcId="{7226DBC6-D595-404D-8CD4-1C0817B9B2B9}" destId="{A2B1B95D-0A96-4713-A624-F831A68586A9}" srcOrd="0" destOrd="0" presId="urn:microsoft.com/office/officeart/2005/8/layout/cycle2"/>
    <dgm:cxn modelId="{A0F8AF3F-2D78-4BE3-954F-57A60412A62C}" type="presOf" srcId="{CE06CE13-9A50-4239-AC92-8078C24EBCE1}" destId="{09C68ABD-CA99-4E06-A0AC-BC468243BF41}" srcOrd="0" destOrd="0" presId="urn:microsoft.com/office/officeart/2005/8/layout/cycle2"/>
    <dgm:cxn modelId="{DC99D593-314B-489A-B50D-10DF092D7E13}" type="presOf" srcId="{7226DBC6-D595-404D-8CD4-1C0817B9B2B9}" destId="{1C85E75A-C8B3-4312-BCAF-075712EB1C46}" srcOrd="1" destOrd="0" presId="urn:microsoft.com/office/officeart/2005/8/layout/cycle2"/>
    <dgm:cxn modelId="{C5BDA7A6-996F-4E13-A7DF-D02EF955731D}" srcId="{CE06CE13-9A50-4239-AC92-8078C24EBCE1}" destId="{92D09C71-5FEC-4926-8272-C81540174961}" srcOrd="0" destOrd="0" parTransId="{3AA1A97E-4E9B-42F6-BC29-99B2BD3D7151}" sibTransId="{7226DBC6-D595-404D-8CD4-1C0817B9B2B9}"/>
    <dgm:cxn modelId="{C76CE265-140C-4C0E-B996-16F512CBCB1B}" type="presOf" srcId="{8612FDE8-D915-46E3-9048-E17CB7CD58AA}" destId="{D16E1026-9D6A-4ECF-9865-F51BB1168348}" srcOrd="0" destOrd="0" presId="urn:microsoft.com/office/officeart/2005/8/layout/cycle2"/>
    <dgm:cxn modelId="{F7C72005-FC55-4EAB-8B0A-4E04A8F7332B}" type="presOf" srcId="{1F885FC4-45A0-40A0-A8AC-F894AEECCA25}" destId="{6F36FC08-951A-407F-8D73-35580FC2304B}" srcOrd="0" destOrd="0" presId="urn:microsoft.com/office/officeart/2005/8/layout/cycle2"/>
    <dgm:cxn modelId="{F0F45582-7BC6-46C3-BB73-2B42AAA9A66F}" type="presOf" srcId="{1471BFAD-AFDF-47BD-BF47-EE1781762C52}" destId="{63F3A2AF-EC99-493F-83DF-9F9B790CAEB9}" srcOrd="0" destOrd="0" presId="urn:microsoft.com/office/officeart/2005/8/layout/cycle2"/>
    <dgm:cxn modelId="{55EE8BFC-8C4B-4AD9-AECB-D1EE92A95611}" type="presOf" srcId="{DEB07476-CD30-4D94-BFF5-5D8FC9EFB9A0}" destId="{0D0F239B-1818-478B-A052-2154F3776EDD}" srcOrd="1" destOrd="0" presId="urn:microsoft.com/office/officeart/2005/8/layout/cycle2"/>
    <dgm:cxn modelId="{1C40C211-F894-4CC1-B550-02ECF1925418}" type="presOf" srcId="{EB8EE66C-7672-47F1-ADA9-F1DF72B8F114}" destId="{1627F870-483E-49B0-99A4-E1F280F3F0C6}" srcOrd="0" destOrd="0" presId="urn:microsoft.com/office/officeart/2005/8/layout/cycle2"/>
    <dgm:cxn modelId="{D649C2A0-7ACA-435B-92E9-36FE113803E6}" srcId="{CE06CE13-9A50-4239-AC92-8078C24EBCE1}" destId="{8612FDE8-D915-46E3-9048-E17CB7CD58AA}" srcOrd="1" destOrd="0" parTransId="{F3F6771D-A2F9-4A2C-8FC2-83944731345E}" sibTransId="{CA655D0F-4F25-4AC3-B183-FAF0D86210A7}"/>
    <dgm:cxn modelId="{8D75AF9A-4759-4608-BFBD-94A24BE22B95}" type="presOf" srcId="{CA655D0F-4F25-4AC3-B183-FAF0D86210A7}" destId="{4438E2EE-A1B4-4276-ABA7-F1014E10FA81}" srcOrd="1" destOrd="0" presId="urn:microsoft.com/office/officeart/2005/8/layout/cycle2"/>
    <dgm:cxn modelId="{02D78891-43D3-41BB-8711-11E9AFEA25CD}" type="presOf" srcId="{1F885FC4-45A0-40A0-A8AC-F894AEECCA25}" destId="{C8A98F1F-EE85-445B-B456-9893C9FE3510}" srcOrd="1" destOrd="0" presId="urn:microsoft.com/office/officeart/2005/8/layout/cycle2"/>
    <dgm:cxn modelId="{76AC52B4-22F1-4A93-B438-318F7DA31084}" type="presOf" srcId="{92D09C71-5FEC-4926-8272-C81540174961}" destId="{E2B9CAE9-3A6E-451E-B6DC-101E58A723DB}" srcOrd="0" destOrd="0" presId="urn:microsoft.com/office/officeart/2005/8/layout/cycle2"/>
    <dgm:cxn modelId="{6DC66B11-061D-4E21-B881-DE0FE1A6FA2B}" srcId="{CE06CE13-9A50-4239-AC92-8078C24EBCE1}" destId="{541843CD-F87A-4453-8F9B-228BB6DA272A}" srcOrd="4" destOrd="0" parTransId="{6F2320AC-E3F8-43B8-B568-D71AFF98FD97}" sibTransId="{F7863677-7B79-440F-AE8D-F754E5FEE8B3}"/>
    <dgm:cxn modelId="{1C257541-8D55-48AA-B2D7-49D6C13F489F}" type="presParOf" srcId="{09C68ABD-CA99-4E06-A0AC-BC468243BF41}" destId="{E2B9CAE9-3A6E-451E-B6DC-101E58A723DB}" srcOrd="0" destOrd="0" presId="urn:microsoft.com/office/officeart/2005/8/layout/cycle2"/>
    <dgm:cxn modelId="{19166F59-1643-4E91-AE6C-269C75EC8BE4}" type="presParOf" srcId="{09C68ABD-CA99-4E06-A0AC-BC468243BF41}" destId="{A2B1B95D-0A96-4713-A624-F831A68586A9}" srcOrd="1" destOrd="0" presId="urn:microsoft.com/office/officeart/2005/8/layout/cycle2"/>
    <dgm:cxn modelId="{49CDAD34-32D1-4F0B-8FF7-3463821CA223}" type="presParOf" srcId="{A2B1B95D-0A96-4713-A624-F831A68586A9}" destId="{1C85E75A-C8B3-4312-BCAF-075712EB1C46}" srcOrd="0" destOrd="0" presId="urn:microsoft.com/office/officeart/2005/8/layout/cycle2"/>
    <dgm:cxn modelId="{8D25E46B-D85A-4680-8578-2DB0B882FA81}" type="presParOf" srcId="{09C68ABD-CA99-4E06-A0AC-BC468243BF41}" destId="{D16E1026-9D6A-4ECF-9865-F51BB1168348}" srcOrd="2" destOrd="0" presId="urn:microsoft.com/office/officeart/2005/8/layout/cycle2"/>
    <dgm:cxn modelId="{AB0C0445-B77E-4907-B3C2-65FE373CE36C}" type="presParOf" srcId="{09C68ABD-CA99-4E06-A0AC-BC468243BF41}" destId="{7FA3EBF5-8F2A-49DD-ADF2-B9C21BF7DDEF}" srcOrd="3" destOrd="0" presId="urn:microsoft.com/office/officeart/2005/8/layout/cycle2"/>
    <dgm:cxn modelId="{FAC19BFE-C450-4A65-AABB-09501F0DE691}" type="presParOf" srcId="{7FA3EBF5-8F2A-49DD-ADF2-B9C21BF7DDEF}" destId="{4438E2EE-A1B4-4276-ABA7-F1014E10FA81}" srcOrd="0" destOrd="0" presId="urn:microsoft.com/office/officeart/2005/8/layout/cycle2"/>
    <dgm:cxn modelId="{D045F931-343C-4F96-8B2F-85AE64EE7206}" type="presParOf" srcId="{09C68ABD-CA99-4E06-A0AC-BC468243BF41}" destId="{1627F870-483E-49B0-99A4-E1F280F3F0C6}" srcOrd="4" destOrd="0" presId="urn:microsoft.com/office/officeart/2005/8/layout/cycle2"/>
    <dgm:cxn modelId="{5B07C226-A29C-4770-8359-4C8BC37F699E}" type="presParOf" srcId="{09C68ABD-CA99-4E06-A0AC-BC468243BF41}" destId="{CFA1142F-8CF5-4FC0-AADF-BDCDC4C7E9D1}" srcOrd="5" destOrd="0" presId="urn:microsoft.com/office/officeart/2005/8/layout/cycle2"/>
    <dgm:cxn modelId="{DFCAE515-B1F2-4982-BB9B-54F9E424A1FF}" type="presParOf" srcId="{CFA1142F-8CF5-4FC0-AADF-BDCDC4C7E9D1}" destId="{0D0F239B-1818-478B-A052-2154F3776EDD}" srcOrd="0" destOrd="0" presId="urn:microsoft.com/office/officeart/2005/8/layout/cycle2"/>
    <dgm:cxn modelId="{F901BB6E-81D2-4ACF-82E5-C713FD186D41}" type="presParOf" srcId="{09C68ABD-CA99-4E06-A0AC-BC468243BF41}" destId="{63F3A2AF-EC99-493F-83DF-9F9B790CAEB9}" srcOrd="6" destOrd="0" presId="urn:microsoft.com/office/officeart/2005/8/layout/cycle2"/>
    <dgm:cxn modelId="{360A3B9C-F5D4-42E6-BB50-69BD1BE17A43}" type="presParOf" srcId="{09C68ABD-CA99-4E06-A0AC-BC468243BF41}" destId="{6F36FC08-951A-407F-8D73-35580FC2304B}" srcOrd="7" destOrd="0" presId="urn:microsoft.com/office/officeart/2005/8/layout/cycle2"/>
    <dgm:cxn modelId="{744E5BA4-C7D3-4E75-8296-40E6CBC3FF02}" type="presParOf" srcId="{6F36FC08-951A-407F-8D73-35580FC2304B}" destId="{C8A98F1F-EE85-445B-B456-9893C9FE3510}" srcOrd="0" destOrd="0" presId="urn:microsoft.com/office/officeart/2005/8/layout/cycle2"/>
    <dgm:cxn modelId="{4BC9E1CD-5EFA-45A8-922C-7CE8ABDC1176}" type="presParOf" srcId="{09C68ABD-CA99-4E06-A0AC-BC468243BF41}" destId="{A74D6F87-C7EA-4F1C-AF66-926B9B4E1D5E}" srcOrd="8" destOrd="0" presId="urn:microsoft.com/office/officeart/2005/8/layout/cycle2"/>
    <dgm:cxn modelId="{B9CDA192-CE68-4AA1-9FE3-C763C089B76A}" type="presParOf" srcId="{09C68ABD-CA99-4E06-A0AC-BC468243BF41}" destId="{B59345B6-7032-4D7E-9495-C60EDF125A3E}" srcOrd="9" destOrd="0" presId="urn:microsoft.com/office/officeart/2005/8/layout/cycle2"/>
    <dgm:cxn modelId="{D6EDBC32-D860-400E-AB83-55A643AE8865}" type="presParOf" srcId="{B59345B6-7032-4D7E-9495-C60EDF125A3E}" destId="{0DABC750-FBC7-4CDD-8419-249AE858D1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6AD5A-92DA-4FB7-82B0-8AEBAF8E8360}" type="doc">
      <dgm:prSet loTypeId="urn:microsoft.com/office/officeart/2005/8/layout/hProcess10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9A993FF-3EB2-4504-A840-EA57299DE1D8}">
      <dgm:prSet phldrT="[Текст]"/>
      <dgm:spPr/>
      <dgm:t>
        <a:bodyPr/>
        <a:lstStyle/>
        <a:p>
          <a:r>
            <a:rPr lang="ru-RU" dirty="0" smtClean="0"/>
            <a:t>предметно-пространственная развивающая образовательная среда</a:t>
          </a:r>
          <a:endParaRPr lang="ru-RU" dirty="0"/>
        </a:p>
      </dgm:t>
    </dgm:pt>
    <dgm:pt modelId="{3F1D4407-7AD9-4812-B01C-B2B1C1C2ED48}" type="parTrans" cxnId="{3D730C8F-662F-42F8-9FFD-537646EABA6D}">
      <dgm:prSet/>
      <dgm:spPr/>
      <dgm:t>
        <a:bodyPr/>
        <a:lstStyle/>
        <a:p>
          <a:endParaRPr lang="ru-RU"/>
        </a:p>
      </dgm:t>
    </dgm:pt>
    <dgm:pt modelId="{83A89D74-F7CA-4D0D-B1A8-D1927E29919E}" type="sibTrans" cxnId="{3D730C8F-662F-42F8-9FFD-537646EABA6D}">
      <dgm:prSet/>
      <dgm:spPr/>
      <dgm:t>
        <a:bodyPr/>
        <a:lstStyle/>
        <a:p>
          <a:endParaRPr lang="ru-RU" dirty="0"/>
        </a:p>
      </dgm:t>
    </dgm:pt>
    <dgm:pt modelId="{35A48957-D0FF-4399-A741-B04F308F5BE6}">
      <dgm:prSet phldrT="[Текст]"/>
      <dgm:spPr/>
      <dgm:t>
        <a:bodyPr/>
        <a:lstStyle/>
        <a:p>
          <a:r>
            <a:rPr lang="ru-RU" dirty="0" smtClean="0"/>
            <a:t>характер взаимодействия с другими детьми</a:t>
          </a:r>
          <a:endParaRPr lang="ru-RU" dirty="0"/>
        </a:p>
      </dgm:t>
    </dgm:pt>
    <dgm:pt modelId="{4376573E-EE89-499E-99F3-A2053786668E}" type="parTrans" cxnId="{5A293130-F3F9-4BA5-8608-F02695C49DA0}">
      <dgm:prSet/>
      <dgm:spPr/>
      <dgm:t>
        <a:bodyPr/>
        <a:lstStyle/>
        <a:p>
          <a:endParaRPr lang="ru-RU"/>
        </a:p>
      </dgm:t>
    </dgm:pt>
    <dgm:pt modelId="{C67791E5-AB18-444D-9BCE-EC6955F5962B}" type="sibTrans" cxnId="{5A293130-F3F9-4BA5-8608-F02695C49DA0}">
      <dgm:prSet/>
      <dgm:spPr/>
      <dgm:t>
        <a:bodyPr/>
        <a:lstStyle/>
        <a:p>
          <a:endParaRPr lang="ru-RU" dirty="0"/>
        </a:p>
      </dgm:t>
    </dgm:pt>
    <dgm:pt modelId="{4046D6DC-C3A5-4C37-A9E9-AF59B0D6E604}">
      <dgm:prSet phldrT="[Текст]"/>
      <dgm:spPr/>
      <dgm:t>
        <a:bodyPr/>
        <a:lstStyle/>
        <a:p>
          <a:r>
            <a:rPr lang="ru-RU" dirty="0" smtClean="0"/>
            <a:t>система отношений ребенка к миру, к другим людям, к себе самому</a:t>
          </a:r>
          <a:endParaRPr lang="ru-RU" dirty="0"/>
        </a:p>
      </dgm:t>
    </dgm:pt>
    <dgm:pt modelId="{FC011A6F-8190-4B2D-AC68-7AD55735EAD3}" type="parTrans" cxnId="{E26CB2A0-A398-445B-90DF-6B2E6E158D63}">
      <dgm:prSet/>
      <dgm:spPr/>
      <dgm:t>
        <a:bodyPr/>
        <a:lstStyle/>
        <a:p>
          <a:endParaRPr lang="ru-RU"/>
        </a:p>
      </dgm:t>
    </dgm:pt>
    <dgm:pt modelId="{95189A53-C56C-48C6-B0A9-567ADFF598E6}" type="sibTrans" cxnId="{E26CB2A0-A398-445B-90DF-6B2E6E158D63}">
      <dgm:prSet/>
      <dgm:spPr/>
      <dgm:t>
        <a:bodyPr/>
        <a:lstStyle/>
        <a:p>
          <a:endParaRPr lang="ru-RU"/>
        </a:p>
      </dgm:t>
    </dgm:pt>
    <dgm:pt modelId="{50FDA844-4994-446F-A8B1-80126F66AB5F}" type="pres">
      <dgm:prSet presAssocID="{4C86AD5A-92DA-4FB7-82B0-8AEBAF8E83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E6E9F-DB33-4BC2-B9DD-7A78806096AE}" type="pres">
      <dgm:prSet presAssocID="{A9A993FF-3EB2-4504-A840-EA57299DE1D8}" presName="composite" presStyleCnt="0"/>
      <dgm:spPr/>
    </dgm:pt>
    <dgm:pt modelId="{7C36D2E5-DDB4-4EE7-B4B3-91FE8AFCFE02}" type="pres">
      <dgm:prSet presAssocID="{A9A993FF-3EB2-4504-A840-EA57299DE1D8}" presName="imagSh" presStyleLbl="bgImgPlace1" presStyleIdx="0" presStyleCnt="3" custLinFactNeighborX="998" custLinFactNeighborY="-16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1970A4-D825-409C-944C-D10CD58EAD3E}" type="pres">
      <dgm:prSet presAssocID="{A9A993FF-3EB2-4504-A840-EA57299DE1D8}" presName="txNode" presStyleLbl="node1" presStyleIdx="0" presStyleCnt="3" custLinFactNeighborY="18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394E0-D022-4591-8741-C7FE079D2DC6}" type="pres">
      <dgm:prSet presAssocID="{83A89D74-F7CA-4D0D-B1A8-D1927E2991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250D6F1-8B41-4FEA-ACEB-96489142A5CE}" type="pres">
      <dgm:prSet presAssocID="{83A89D74-F7CA-4D0D-B1A8-D1927E29919E}" presName="connTx" presStyleLbl="sibTrans2D1" presStyleIdx="0" presStyleCnt="2"/>
      <dgm:spPr/>
      <dgm:t>
        <a:bodyPr/>
        <a:lstStyle/>
        <a:p>
          <a:endParaRPr lang="ru-RU"/>
        </a:p>
      </dgm:t>
    </dgm:pt>
    <dgm:pt modelId="{02B804D4-978E-4AE6-B402-0B0B90BCBB8C}" type="pres">
      <dgm:prSet presAssocID="{35A48957-D0FF-4399-A741-B04F308F5BE6}" presName="composite" presStyleCnt="0"/>
      <dgm:spPr/>
    </dgm:pt>
    <dgm:pt modelId="{006F7CD7-8582-423D-9CC8-416C90711A1F}" type="pres">
      <dgm:prSet presAssocID="{35A48957-D0FF-4399-A741-B04F308F5BE6}" presName="imagSh" presStyleLbl="bgImgPlace1" presStyleIdx="1" presStyleCnt="3" custLinFactNeighborX="2367" custLinFactNeighborY="-16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7D1356-8867-4D5C-B5D7-A57690010DE1}" type="pres">
      <dgm:prSet presAssocID="{35A48957-D0FF-4399-A741-B04F308F5BE6}" presName="txNode" presStyleLbl="node1" presStyleIdx="1" presStyleCnt="3" custLinFactNeighborY="18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0644D-C12C-4FBB-BD15-39B705EC2EFE}" type="pres">
      <dgm:prSet presAssocID="{C67791E5-AB18-444D-9BCE-EC6955F5962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E162093-28BE-423D-8A75-6C63FB6D3721}" type="pres">
      <dgm:prSet presAssocID="{C67791E5-AB18-444D-9BCE-EC6955F5962B}" presName="connTx" presStyleLbl="sibTrans2D1" presStyleIdx="1" presStyleCnt="2"/>
      <dgm:spPr/>
      <dgm:t>
        <a:bodyPr/>
        <a:lstStyle/>
        <a:p>
          <a:endParaRPr lang="ru-RU"/>
        </a:p>
      </dgm:t>
    </dgm:pt>
    <dgm:pt modelId="{48AFE304-7AF0-4F78-BDFA-80C1A4C0A7D2}" type="pres">
      <dgm:prSet presAssocID="{4046D6DC-C3A5-4C37-A9E9-AF59B0D6E604}" presName="composite" presStyleCnt="0"/>
      <dgm:spPr/>
    </dgm:pt>
    <dgm:pt modelId="{0E03A8B1-5061-4C43-9259-429972E94D9E}" type="pres">
      <dgm:prSet presAssocID="{4046D6DC-C3A5-4C37-A9E9-AF59B0D6E604}" presName="imagSh" presStyleLbl="bgImgPlace1" presStyleIdx="2" presStyleCnt="3" custLinFactNeighborX="98" custLinFactNeighborY="-16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3B42698-AE02-43FB-B5E9-121645F06DD8}" type="pres">
      <dgm:prSet presAssocID="{4046D6DC-C3A5-4C37-A9E9-AF59B0D6E604}" presName="txNode" presStyleLbl="node1" presStyleIdx="2" presStyleCnt="3" custLinFactNeighborY="18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E003C-73D3-44F5-9168-1F5D052A2B1D}" type="presOf" srcId="{83A89D74-F7CA-4D0D-B1A8-D1927E29919E}" destId="{C250D6F1-8B41-4FEA-ACEB-96489142A5CE}" srcOrd="1" destOrd="0" presId="urn:microsoft.com/office/officeart/2005/8/layout/hProcess10"/>
    <dgm:cxn modelId="{5A293130-F3F9-4BA5-8608-F02695C49DA0}" srcId="{4C86AD5A-92DA-4FB7-82B0-8AEBAF8E8360}" destId="{35A48957-D0FF-4399-A741-B04F308F5BE6}" srcOrd="1" destOrd="0" parTransId="{4376573E-EE89-499E-99F3-A2053786668E}" sibTransId="{C67791E5-AB18-444D-9BCE-EC6955F5962B}"/>
    <dgm:cxn modelId="{6FCC44D8-B0C2-43A7-AF50-310EFBDE91C2}" type="presOf" srcId="{A9A993FF-3EB2-4504-A840-EA57299DE1D8}" destId="{8C1970A4-D825-409C-944C-D10CD58EAD3E}" srcOrd="0" destOrd="0" presId="urn:microsoft.com/office/officeart/2005/8/layout/hProcess10"/>
    <dgm:cxn modelId="{58ED499D-7DF4-4E94-AB9A-B9F9921FAF03}" type="presOf" srcId="{83A89D74-F7CA-4D0D-B1A8-D1927E29919E}" destId="{44E394E0-D022-4591-8741-C7FE079D2DC6}" srcOrd="0" destOrd="0" presId="urn:microsoft.com/office/officeart/2005/8/layout/hProcess10"/>
    <dgm:cxn modelId="{367E2AEB-9876-42CF-8D47-28023785BE2F}" type="presOf" srcId="{C67791E5-AB18-444D-9BCE-EC6955F5962B}" destId="{CCD0644D-C12C-4FBB-BD15-39B705EC2EFE}" srcOrd="0" destOrd="0" presId="urn:microsoft.com/office/officeart/2005/8/layout/hProcess10"/>
    <dgm:cxn modelId="{3D730C8F-662F-42F8-9FFD-537646EABA6D}" srcId="{4C86AD5A-92DA-4FB7-82B0-8AEBAF8E8360}" destId="{A9A993FF-3EB2-4504-A840-EA57299DE1D8}" srcOrd="0" destOrd="0" parTransId="{3F1D4407-7AD9-4812-B01C-B2B1C1C2ED48}" sibTransId="{83A89D74-F7CA-4D0D-B1A8-D1927E29919E}"/>
    <dgm:cxn modelId="{8BEB7ADA-69B5-429D-9615-B981E706A6D1}" type="presOf" srcId="{35A48957-D0FF-4399-A741-B04F308F5BE6}" destId="{E37D1356-8867-4D5C-B5D7-A57690010DE1}" srcOrd="0" destOrd="0" presId="urn:microsoft.com/office/officeart/2005/8/layout/hProcess10"/>
    <dgm:cxn modelId="{3FA8D395-C2BB-4B2E-991E-B9AC13362B3F}" type="presOf" srcId="{4C86AD5A-92DA-4FB7-82B0-8AEBAF8E8360}" destId="{50FDA844-4994-446F-A8B1-80126F66AB5F}" srcOrd="0" destOrd="0" presId="urn:microsoft.com/office/officeart/2005/8/layout/hProcess10"/>
    <dgm:cxn modelId="{D1C72C12-F710-4E56-B942-1A05803D1B0D}" type="presOf" srcId="{C67791E5-AB18-444D-9BCE-EC6955F5962B}" destId="{8E162093-28BE-423D-8A75-6C63FB6D3721}" srcOrd="1" destOrd="0" presId="urn:microsoft.com/office/officeart/2005/8/layout/hProcess10"/>
    <dgm:cxn modelId="{E26CB2A0-A398-445B-90DF-6B2E6E158D63}" srcId="{4C86AD5A-92DA-4FB7-82B0-8AEBAF8E8360}" destId="{4046D6DC-C3A5-4C37-A9E9-AF59B0D6E604}" srcOrd="2" destOrd="0" parTransId="{FC011A6F-8190-4B2D-AC68-7AD55735EAD3}" sibTransId="{95189A53-C56C-48C6-B0A9-567ADFF598E6}"/>
    <dgm:cxn modelId="{F7B92B2C-C878-4AF2-A986-CAC572DBE834}" type="presOf" srcId="{4046D6DC-C3A5-4C37-A9E9-AF59B0D6E604}" destId="{03B42698-AE02-43FB-B5E9-121645F06DD8}" srcOrd="0" destOrd="0" presId="urn:microsoft.com/office/officeart/2005/8/layout/hProcess10"/>
    <dgm:cxn modelId="{9EA90B76-0D84-4DA2-94C6-067D0003E8B2}" type="presParOf" srcId="{50FDA844-4994-446F-A8B1-80126F66AB5F}" destId="{2B7E6E9F-DB33-4BC2-B9DD-7A78806096AE}" srcOrd="0" destOrd="0" presId="urn:microsoft.com/office/officeart/2005/8/layout/hProcess10"/>
    <dgm:cxn modelId="{F0EAB00D-E49C-4995-945E-5E1C4DCD430C}" type="presParOf" srcId="{2B7E6E9F-DB33-4BC2-B9DD-7A78806096AE}" destId="{7C36D2E5-DDB4-4EE7-B4B3-91FE8AFCFE02}" srcOrd="0" destOrd="0" presId="urn:microsoft.com/office/officeart/2005/8/layout/hProcess10"/>
    <dgm:cxn modelId="{FDAD9126-BA9C-4383-AB7D-6B8A522E4CB1}" type="presParOf" srcId="{2B7E6E9F-DB33-4BC2-B9DD-7A78806096AE}" destId="{8C1970A4-D825-409C-944C-D10CD58EAD3E}" srcOrd="1" destOrd="0" presId="urn:microsoft.com/office/officeart/2005/8/layout/hProcess10"/>
    <dgm:cxn modelId="{24C3CA5D-079A-4FD0-B7F9-DA6257F9B4E4}" type="presParOf" srcId="{50FDA844-4994-446F-A8B1-80126F66AB5F}" destId="{44E394E0-D022-4591-8741-C7FE079D2DC6}" srcOrd="1" destOrd="0" presId="urn:microsoft.com/office/officeart/2005/8/layout/hProcess10"/>
    <dgm:cxn modelId="{4F9E0624-0F2C-49EF-A22E-CDB903DEA3C8}" type="presParOf" srcId="{44E394E0-D022-4591-8741-C7FE079D2DC6}" destId="{C250D6F1-8B41-4FEA-ACEB-96489142A5CE}" srcOrd="0" destOrd="0" presId="urn:microsoft.com/office/officeart/2005/8/layout/hProcess10"/>
    <dgm:cxn modelId="{51089D3F-1D1A-4B13-934A-A92F920CB043}" type="presParOf" srcId="{50FDA844-4994-446F-A8B1-80126F66AB5F}" destId="{02B804D4-978E-4AE6-B402-0B0B90BCBB8C}" srcOrd="2" destOrd="0" presId="urn:microsoft.com/office/officeart/2005/8/layout/hProcess10"/>
    <dgm:cxn modelId="{FF311FA9-17FE-4620-A1EA-3FBB136D4D67}" type="presParOf" srcId="{02B804D4-978E-4AE6-B402-0B0B90BCBB8C}" destId="{006F7CD7-8582-423D-9CC8-416C90711A1F}" srcOrd="0" destOrd="0" presId="urn:microsoft.com/office/officeart/2005/8/layout/hProcess10"/>
    <dgm:cxn modelId="{83B16FCE-A81E-4A6B-B6C8-5F06063415D7}" type="presParOf" srcId="{02B804D4-978E-4AE6-B402-0B0B90BCBB8C}" destId="{E37D1356-8867-4D5C-B5D7-A57690010DE1}" srcOrd="1" destOrd="0" presId="urn:microsoft.com/office/officeart/2005/8/layout/hProcess10"/>
    <dgm:cxn modelId="{A8DE1D90-EAAF-44E7-BDB5-075BB0CE392A}" type="presParOf" srcId="{50FDA844-4994-446F-A8B1-80126F66AB5F}" destId="{CCD0644D-C12C-4FBB-BD15-39B705EC2EFE}" srcOrd="3" destOrd="0" presId="urn:microsoft.com/office/officeart/2005/8/layout/hProcess10"/>
    <dgm:cxn modelId="{1CAD6641-A557-4087-A530-9BF9CA247FFE}" type="presParOf" srcId="{CCD0644D-C12C-4FBB-BD15-39B705EC2EFE}" destId="{8E162093-28BE-423D-8A75-6C63FB6D3721}" srcOrd="0" destOrd="0" presId="urn:microsoft.com/office/officeart/2005/8/layout/hProcess10"/>
    <dgm:cxn modelId="{57283C4B-94F2-48D6-BB06-82B263775AF1}" type="presParOf" srcId="{50FDA844-4994-446F-A8B1-80126F66AB5F}" destId="{48AFE304-7AF0-4F78-BDFA-80C1A4C0A7D2}" srcOrd="4" destOrd="0" presId="urn:microsoft.com/office/officeart/2005/8/layout/hProcess10"/>
    <dgm:cxn modelId="{8FE59900-D672-4533-BCAA-5AD36D0F0BB8}" type="presParOf" srcId="{48AFE304-7AF0-4F78-BDFA-80C1A4C0A7D2}" destId="{0E03A8B1-5061-4C43-9259-429972E94D9E}" srcOrd="0" destOrd="0" presId="urn:microsoft.com/office/officeart/2005/8/layout/hProcess10"/>
    <dgm:cxn modelId="{92CFEAEC-678B-4B20-95E4-34EDA4C48DD0}" type="presParOf" srcId="{48AFE304-7AF0-4F78-BDFA-80C1A4C0A7D2}" destId="{03B42698-AE02-43FB-B5E9-121645F06DD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71A5E-5C42-4548-9863-6066D23F9D85}">
      <dsp:nvSpPr>
        <dsp:cNvPr id="0" name=""/>
        <dsp:cNvSpPr/>
      </dsp:nvSpPr>
      <dsp:spPr>
        <a:xfrm>
          <a:off x="4186936" y="2125651"/>
          <a:ext cx="2971374" cy="70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835"/>
              </a:lnTo>
              <a:lnTo>
                <a:pt x="2971374" y="481835"/>
              </a:lnTo>
              <a:lnTo>
                <a:pt x="2971374" y="707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10D21-E8B7-4542-A97A-658EBF329074}">
      <dsp:nvSpPr>
        <dsp:cNvPr id="0" name=""/>
        <dsp:cNvSpPr/>
      </dsp:nvSpPr>
      <dsp:spPr>
        <a:xfrm>
          <a:off x="4141216" y="2125651"/>
          <a:ext cx="91440" cy="707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7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B62AA-DA58-45C2-AC1E-F9687DBA3B28}">
      <dsp:nvSpPr>
        <dsp:cNvPr id="0" name=""/>
        <dsp:cNvSpPr/>
      </dsp:nvSpPr>
      <dsp:spPr>
        <a:xfrm>
          <a:off x="1215562" y="2125651"/>
          <a:ext cx="2971374" cy="707052"/>
        </a:xfrm>
        <a:custGeom>
          <a:avLst/>
          <a:gdLst/>
          <a:ahLst/>
          <a:cxnLst/>
          <a:rect l="0" t="0" r="0" b="0"/>
          <a:pathLst>
            <a:path>
              <a:moveTo>
                <a:pt x="2971374" y="0"/>
              </a:moveTo>
              <a:lnTo>
                <a:pt x="2971374" y="481835"/>
              </a:lnTo>
              <a:lnTo>
                <a:pt x="0" y="481835"/>
              </a:lnTo>
              <a:lnTo>
                <a:pt x="0" y="707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9C04C-FE28-4393-9A64-81493E59C8B2}">
      <dsp:nvSpPr>
        <dsp:cNvPr id="0" name=""/>
        <dsp:cNvSpPr/>
      </dsp:nvSpPr>
      <dsp:spPr>
        <a:xfrm>
          <a:off x="2971374" y="581887"/>
          <a:ext cx="2431124" cy="1543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FC28-CC5B-492D-8EFF-C82813B15AD1}">
      <dsp:nvSpPr>
        <dsp:cNvPr id="0" name=""/>
        <dsp:cNvSpPr/>
      </dsp:nvSpPr>
      <dsp:spPr>
        <a:xfrm>
          <a:off x="3241499" y="838506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Структура ФГОС</a:t>
          </a:r>
          <a:endParaRPr lang="ru-RU" sz="2400" b="1" kern="1200" dirty="0"/>
        </a:p>
      </dsp:txBody>
      <dsp:txXfrm>
        <a:off x="3241499" y="838506"/>
        <a:ext cx="2431124" cy="1543764"/>
      </dsp:txXfrm>
    </dsp:sp>
    <dsp:sp modelId="{788AE315-D647-4D3F-BAB4-1EDF5C2C9812}">
      <dsp:nvSpPr>
        <dsp:cNvPr id="0" name=""/>
        <dsp:cNvSpPr/>
      </dsp:nvSpPr>
      <dsp:spPr>
        <a:xfrm>
          <a:off x="0" y="2832703"/>
          <a:ext cx="2431124" cy="1543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C922E-4E43-4D56-96F0-587653CBA43B}">
      <dsp:nvSpPr>
        <dsp:cNvPr id="0" name=""/>
        <dsp:cNvSpPr/>
      </dsp:nvSpPr>
      <dsp:spPr>
        <a:xfrm>
          <a:off x="270124" y="3089322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Требования к структуре ООП </a:t>
          </a:r>
          <a:endParaRPr lang="ru-RU" sz="2400" kern="1200" dirty="0"/>
        </a:p>
      </dsp:txBody>
      <dsp:txXfrm>
        <a:off x="270124" y="3089322"/>
        <a:ext cx="2431124" cy="1543764"/>
      </dsp:txXfrm>
    </dsp:sp>
    <dsp:sp modelId="{DD9DF8AA-DB12-48BF-A6FE-FB5CFECFD751}">
      <dsp:nvSpPr>
        <dsp:cNvPr id="0" name=""/>
        <dsp:cNvSpPr/>
      </dsp:nvSpPr>
      <dsp:spPr>
        <a:xfrm>
          <a:off x="2971374" y="2832703"/>
          <a:ext cx="2431124" cy="1543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11B1A-FBCE-4966-B12C-461C72C720B7}">
      <dsp:nvSpPr>
        <dsp:cNvPr id="0" name=""/>
        <dsp:cNvSpPr/>
      </dsp:nvSpPr>
      <dsp:spPr>
        <a:xfrm>
          <a:off x="3241499" y="3089322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Требования к условиям реализации ООП</a:t>
          </a:r>
          <a:endParaRPr lang="ru-RU" sz="2400" kern="1200" dirty="0"/>
        </a:p>
      </dsp:txBody>
      <dsp:txXfrm>
        <a:off x="3241499" y="3089322"/>
        <a:ext cx="2431124" cy="1543764"/>
      </dsp:txXfrm>
    </dsp:sp>
    <dsp:sp modelId="{E3F716E7-0418-4527-8059-B5ED7A9BB66C}">
      <dsp:nvSpPr>
        <dsp:cNvPr id="0" name=""/>
        <dsp:cNvSpPr/>
      </dsp:nvSpPr>
      <dsp:spPr>
        <a:xfrm>
          <a:off x="5942748" y="2832703"/>
          <a:ext cx="2431124" cy="1543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10A38-4B41-44FC-9418-6EA5E0B7F0DD}">
      <dsp:nvSpPr>
        <dsp:cNvPr id="0" name=""/>
        <dsp:cNvSpPr/>
      </dsp:nvSpPr>
      <dsp:spPr>
        <a:xfrm>
          <a:off x="6212873" y="3089322"/>
          <a:ext cx="2431124" cy="154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Требования к результатам освоения ООП</a:t>
          </a:r>
          <a:endParaRPr lang="ru-RU" sz="2400" kern="1200" dirty="0"/>
        </a:p>
      </dsp:txBody>
      <dsp:txXfrm>
        <a:off x="6212873" y="3089322"/>
        <a:ext cx="2431124" cy="15437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4658C2-EE56-4D22-B533-28FFE37EA036}">
      <dsp:nvSpPr>
        <dsp:cNvPr id="0" name=""/>
        <dsp:cNvSpPr/>
      </dsp:nvSpPr>
      <dsp:spPr>
        <a:xfrm>
          <a:off x="0" y="488861"/>
          <a:ext cx="8429684" cy="80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6B41B-A7D0-4ACA-90BE-BFF570BAC28B}">
      <dsp:nvSpPr>
        <dsp:cNvPr id="0" name=""/>
        <dsp:cNvSpPr/>
      </dsp:nvSpPr>
      <dsp:spPr>
        <a:xfrm>
          <a:off x="419837" y="16541"/>
          <a:ext cx="8004232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государством равенства возможностей для каждого ребёнка в получении качественного дошкольного образования</a:t>
          </a:r>
          <a:endParaRPr lang="ru-RU" sz="1400" kern="1200" dirty="0"/>
        </a:p>
      </dsp:txBody>
      <dsp:txXfrm>
        <a:off x="419837" y="16541"/>
        <a:ext cx="8004232" cy="944640"/>
      </dsp:txXfrm>
    </dsp:sp>
    <dsp:sp modelId="{732B3556-FB5A-4271-80E1-379BE47728AB}">
      <dsp:nvSpPr>
        <dsp:cNvPr id="0" name=""/>
        <dsp:cNvSpPr/>
      </dsp:nvSpPr>
      <dsp:spPr>
        <a:xfrm>
          <a:off x="0" y="1940381"/>
          <a:ext cx="8429684" cy="80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820F3A-2F30-48C0-93A6-F3ABCF94F78D}">
      <dsp:nvSpPr>
        <dsp:cNvPr id="0" name=""/>
        <dsp:cNvSpPr/>
      </dsp:nvSpPr>
      <dsp:spPr>
        <a:xfrm>
          <a:off x="419837" y="1468061"/>
          <a:ext cx="8004232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</a:t>
          </a:r>
          <a:endParaRPr lang="ru-RU" sz="1400" kern="1200" dirty="0"/>
        </a:p>
      </dsp:txBody>
      <dsp:txXfrm>
        <a:off x="419837" y="1468061"/>
        <a:ext cx="8004232" cy="944640"/>
      </dsp:txXfrm>
    </dsp:sp>
    <dsp:sp modelId="{E43D87CB-8979-4806-BAAE-DFAD30EA6B79}">
      <dsp:nvSpPr>
        <dsp:cNvPr id="0" name=""/>
        <dsp:cNvSpPr/>
      </dsp:nvSpPr>
      <dsp:spPr>
        <a:xfrm>
          <a:off x="0" y="3391900"/>
          <a:ext cx="8429684" cy="806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34350-20E3-49E5-BB47-DA8BD25FDCD3}">
      <dsp:nvSpPr>
        <dsp:cNvPr id="0" name=""/>
        <dsp:cNvSpPr/>
      </dsp:nvSpPr>
      <dsp:spPr>
        <a:xfrm>
          <a:off x="419837" y="2919581"/>
          <a:ext cx="8004232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1400" kern="1200" dirty="0"/>
        </a:p>
      </dsp:txBody>
      <dsp:txXfrm>
        <a:off x="419837" y="2919581"/>
        <a:ext cx="8004232" cy="944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08625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/>
            </a:lvl1pPr>
            <a:lvl2pPr marL="457200" lvl="1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/>
            </a:lvl2pPr>
            <a:lvl3pPr marL="914400" lvl="2" indent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/>
            </a:lvl3pPr>
            <a:lvl4pPr marL="1371600" lvl="3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4pPr>
            <a:lvl5pPr marL="1828800" lvl="4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5pPr>
            <a:lvl6pPr marL="2286000" lvl="5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6pPr>
            <a:lvl7pPr marL="2743200" lvl="6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7pPr>
            <a:lvl8pPr marL="3200400" lvl="7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8pPr>
            <a:lvl9pPr marL="3657600" lvl="8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400"/>
            </a:lvl1pPr>
            <a:lvl2pPr marL="742950" lvl="1" indent="-1587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3pPr>
            <a:lvl4pPr marL="1600200" lvl="3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4pPr>
            <a:lvl5pPr marL="2057400" lvl="4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5pPr>
            <a:lvl6pPr marL="2514600" lvl="5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6pPr>
            <a:lvl7pPr marL="2971800" lvl="6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7pPr>
            <a:lvl8pPr marL="3429000" lvl="7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8pPr>
            <a:lvl9pPr marL="3886200" lvl="8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/>
            </a:lvl1pPr>
            <a:lvl2pPr marL="457200" lvl="1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/>
            </a:lvl2pPr>
            <a:lvl3pPr marL="914400" lvl="2" indent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/>
            </a:lvl3pPr>
            <a:lvl4pPr marL="1371600" lvl="3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4pPr>
            <a:lvl5pPr marL="1828800" lvl="4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5pPr>
            <a:lvl6pPr marL="2286000" lvl="5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6pPr>
            <a:lvl7pPr marL="2743200" lvl="6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7pPr>
            <a:lvl8pPr marL="3200400" lvl="7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8pPr>
            <a:lvl9pPr marL="3657600" lvl="8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400"/>
            </a:lvl1pPr>
            <a:lvl2pPr marL="742950" lvl="1" indent="-1587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3pPr>
            <a:lvl4pPr marL="1600200" lvl="3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4pPr>
            <a:lvl5pPr marL="2057400" lvl="4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5pPr>
            <a:lvl6pPr marL="2514600" lvl="5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6pPr>
            <a:lvl7pPr marL="2971800" lvl="6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7pPr>
            <a:lvl8pPr marL="3429000" lvl="7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8pPr>
            <a:lvl9pPr marL="3886200" lvl="8" indent="-127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6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/>
            </a:lvl1pPr>
            <a:lvl2pPr marL="457200" lvl="1" indent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/>
            </a:lvl2pPr>
            <a:lvl3pPr marL="914400" lvl="2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/>
            </a:lvl3pPr>
            <a:lvl4pPr marL="1371600" lvl="3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4pPr>
            <a:lvl5pPr marL="1828800" lvl="4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5pPr>
            <a:lvl6pPr marL="2286000" lvl="5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6pPr>
            <a:lvl7pPr marL="2743200" lvl="6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7pPr>
            <a:lvl8pPr marL="3200400" lvl="7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8pPr>
            <a:lvl9pPr marL="3657600" lvl="8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4038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800"/>
            </a:lvl1pPr>
            <a:lvl2pPr marL="742950" lvl="1" indent="-1333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400"/>
            </a:lvl2pPr>
            <a:lvl3pPr marL="1143000" lvl="2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533525"/>
            <a:ext cx="4038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800"/>
            </a:lvl1pPr>
            <a:lvl2pPr marL="742950" lvl="1" indent="-1333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400"/>
            </a:lvl2pPr>
            <a:lvl3pPr marL="1143000" lvl="2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chart" idx="2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4038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533525"/>
            <a:ext cx="4038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4572000" y="2438400"/>
            <a:ext cx="61722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381000" y="457199"/>
            <a:ext cx="61722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062162" y="-71437"/>
            <a:ext cx="5019675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6pPr>
            <a:lvl7pPr marL="2971800" lvl="6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7pPr>
            <a:lvl8pPr marL="3429000" lvl="7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8pPr>
            <a:lvl9pPr marL="3886200" lvl="8" indent="-1143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1pPr>
            <a:lvl2pPr marL="457200" lvl="1" indent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/>
            </a:lvl2pPr>
            <a:lvl3pPr marL="914400" lvl="2" indent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/>
            </a:lvl3pPr>
            <a:lvl4pPr marL="1371600" lvl="3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4pPr>
            <a:lvl5pPr marL="1828800" lvl="4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5pPr>
            <a:lvl6pPr marL="2286000" lvl="5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6pPr>
            <a:lvl7pPr marL="2743200" lvl="6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7pPr>
            <a:lvl8pPr marL="3200400" lvl="7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8pPr>
            <a:lvl9pPr marL="3657600" lvl="8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3200"/>
            </a:lvl1pPr>
            <a:lvl2pPr marL="742950" lvl="1" indent="-10795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800"/>
            </a:lvl2pPr>
            <a:lvl3pPr marL="1143000" lvl="2" indent="-76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400"/>
            </a:lvl3pPr>
            <a:lvl4pPr marL="1600200" lvl="3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4pPr>
            <a:lvl5pPr marL="2057400" lvl="4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5pPr>
            <a:lvl6pPr marL="2514600" lvl="5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6pPr>
            <a:lvl7pPr marL="2971800" lvl="6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7pPr>
            <a:lvl8pPr marL="3429000" lvl="7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8pPr>
            <a:lvl9pPr marL="3886200" lvl="8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defRPr sz="20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/>
            </a:lvl1pPr>
            <a:lvl2pPr marL="457200" lvl="1" indent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/>
            </a:lvl2pPr>
            <a:lvl3pPr marL="914400" lvl="2" indent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/>
            </a:lvl3pPr>
            <a:lvl4pPr marL="1371600" lvl="3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4pPr>
            <a:lvl5pPr marL="1828800" lvl="4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5pPr>
            <a:lvl6pPr marL="2286000" lvl="5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6pPr>
            <a:lvl7pPr marL="2743200" lvl="6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7pPr>
            <a:lvl8pPr marL="3200400" lvl="7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8pPr>
            <a:lvl9pPr marL="3657600" lvl="8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FFFFF"/>
            </a:gs>
            <a:gs pos="100000">
              <a:schemeClr val="lt1"/>
            </a:gs>
          </a:gsLst>
          <a:lin ang="189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0" y="0"/>
            <a:ext cx="9144000" cy="1447800"/>
            <a:chOff x="0" y="0"/>
            <a:chExt cx="9144000" cy="1447800"/>
          </a:xfrm>
        </p:grpSpPr>
        <p:sp>
          <p:nvSpPr>
            <p:cNvPr id="28" name="Shape 28"/>
            <p:cNvSpPr txBox="1"/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gradFill>
              <a:gsLst>
                <a:gs pos="0">
                  <a:srgbClr val="E7F4CE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>
              <a:off x="1981200" y="381000"/>
              <a:ext cx="7162800" cy="762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 txBox="1"/>
            <p:nvPr/>
          </p:nvSpPr>
          <p:spPr>
            <a:xfrm>
              <a:off x="0" y="1143000"/>
              <a:ext cx="9144000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Shape 3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15250" y="77786"/>
            <a:ext cx="10668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24862" y="95250"/>
            <a:ext cx="673100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17">
            <a:alphaModFix/>
          </a:blip>
          <a:srcRect r="1009"/>
          <a:stretch/>
        </p:blipFill>
        <p:spPr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57200" y="1143000"/>
            <a:ext cx="8458200" cy="23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231513"/>
            <a:ext cx="8643998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ФГОС дошкольного образования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332281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933055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</a:t>
            </a:r>
            <a:r>
              <a:rPr lang="en-US" dirty="0" smtClean="0"/>
              <a:t> </a:t>
            </a:r>
            <a:r>
              <a:rPr lang="ru-RU" dirty="0" smtClean="0"/>
              <a:t>музыкальный руководитель МБДОУ «Детский сад №24 г.Владивостока» Исакова Виктория </a:t>
            </a:r>
            <a:r>
              <a:rPr lang="ru-RU" dirty="0" err="1" smtClean="0"/>
              <a:t>Викторовна_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89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ФГОС ДО является основой для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857364"/>
          <a:ext cx="8715436" cy="42673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5436"/>
              </a:tblGrid>
              <a:tr h="698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разработки и реализации ООП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ДО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8959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разработки нормативов финансового обеспечения реализации ООП ДО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7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объективной оценки соответствия образовательной деятельности Организации требованиям Стандарта к условиям реализации и структуре ООП ДО; 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18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подготовки, профессиональной переподготовки, повышения квалификации и аттестации педагогических работников, административно- управленческого персонала государственных и муниципальных Организаций.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68297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ФГОС ДО утверждает основные принципы дошкольного образования: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5357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sz="1600" dirty="0" smtClean="0"/>
              <a:t> полноценного проживания ребенком всех этапов детства (младенческого, раннего и дошкольного возраста), обогащения (амплификации) детского развития;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индивидуализации дошкольного образования;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содействия и сотрудничества детей и взрослых, признания ребенка полноценным участником (субъектом) образовательных отношений; 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поддержки инициативы детей в различных видах деятельности; 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партнерства с семьей; 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приобщения детей к социокультурным нормам, традициям семьи, общества и государства;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формирования познавательных интересов и познавательных действий ребенка в различных видах деятельности;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возрастной адекватности (соответствия условий, требований, методов возрасту и особенностям развития);</a:t>
            </a:r>
          </a:p>
          <a:p>
            <a:pPr algn="just">
              <a:buBlip>
                <a:blip r:embed="rId3"/>
              </a:buBlip>
            </a:pPr>
            <a:r>
              <a:rPr lang="ru-RU" sz="1600" dirty="0" smtClean="0"/>
              <a:t> учета этнокультурной ситуации развития детей.</a:t>
            </a:r>
            <a:endParaRPr lang="ru-RU" sz="1600" dirty="0"/>
          </a:p>
        </p:txBody>
      </p:sp>
      <p:pic>
        <p:nvPicPr>
          <p:cNvPr id="13314" name="Picture 2" descr="http://sch2114uz.mskobr.ru/images/1200x628_2_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437" y="2071678"/>
            <a:ext cx="3405157" cy="37862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Требования, устанавливаемые ФГОС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56" y="207167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ФГОС ДО устанавливает требования, обязательные при реализации ООП ДО, в том числе: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к структуре ООП ДО;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к условиям реализации ООП ДО;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/>
              <a:t> к результатам освоения ООП ДО представленным в виде целевых ориентиров дошкольного образования. </a:t>
            </a:r>
          </a:p>
          <a:p>
            <a:pPr algn="just">
              <a:buFont typeface="Arial" pitchFamily="34" charset="0"/>
              <a:buChar char="•"/>
            </a:pPr>
            <a:endParaRPr lang="ru-RU" sz="1600" dirty="0" smtClean="0"/>
          </a:p>
          <a:p>
            <a:pPr algn="just"/>
            <a:r>
              <a:rPr lang="ru-RU" sz="1600" dirty="0" smtClean="0"/>
              <a:t> Ключевое место в структуре требований настоящего Стандарта занимают требования к условиям реализации ООП ДО в Организации, обеспечивающие социальную ситуацию развития личности ребенка.</a:t>
            </a:r>
            <a:endParaRPr lang="ru-RU" sz="1600" dirty="0"/>
          </a:p>
        </p:txBody>
      </p:sp>
      <p:pic>
        <p:nvPicPr>
          <p:cNvPr id="7170" name="Picture 2" descr="http://petrushki.net/uploads/posts/2013-03/91_petrushki.net_doshkolnik-chit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4071966" cy="32861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 к структуре ООП ФГОС ДО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64305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366" y="357166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 к условиям реализации ООП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ФГОС ДО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571612"/>
          <a:ext cx="878687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48798-A2F9-4281-8AC5-E69362D53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D748798-A2F9-4281-8AC5-E69362D53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1526C-612D-41E2-B9F3-78EFF4DCC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1C1526C-612D-41E2-B9F3-78EFF4DCC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47603-4005-4CE8-A024-310C4EC12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2347603-4005-4CE8-A024-310C4EC12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249985-ADEF-4354-B40D-CA58A6B49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6249985-ADEF-4354-B40D-CA58A6B49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6331A-31B5-4064-AAAA-31FE5176A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746331A-31B5-4064-AAAA-31FE5176A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7481E-A66E-4CC1-9E57-A97967041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BE7481E-A66E-4CC1-9E57-A97967041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7F697-8CA2-4EE5-9E88-E0F78F445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E27F697-8CA2-4EE5-9E88-E0F78F445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CA959E-FED4-4D5F-A0C3-510759D44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ACA959E-FED4-4D5F-A0C3-510759D44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64F8DD-E7B1-4849-914A-7804D2B4F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E64F8DD-E7B1-4849-914A-7804D2B4F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2D7E1-F83C-4499-91DE-38225E3E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CA2D7E1-F83C-4499-91DE-38225E3E9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 к результатам освоения ООП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ФГОС ДО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7161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899266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1) предметно-пространственная развивающая образовательная среда;</a:t>
            </a:r>
          </a:p>
          <a:p>
            <a:pPr algn="ctr"/>
            <a:r>
              <a:rPr lang="ru-RU" sz="1600" dirty="0" smtClean="0"/>
              <a:t>2) характер взаимодействия со взрослыми;</a:t>
            </a:r>
          </a:p>
          <a:p>
            <a:pPr algn="ctr"/>
            <a:r>
              <a:rPr lang="ru-RU" sz="1600" dirty="0" smtClean="0"/>
              <a:t>3) характер взаимодействия с другими детьми;</a:t>
            </a:r>
          </a:p>
          <a:p>
            <a:pPr algn="ctr"/>
            <a:r>
              <a:rPr lang="ru-RU" sz="1600" dirty="0" smtClean="0"/>
              <a:t>4) система отношений ребенка к миру, к другим людям, к себе самому.</a:t>
            </a:r>
          </a:p>
        </p:txBody>
      </p:sp>
      <p:sp>
        <p:nvSpPr>
          <p:cNvPr id="63496" name="AutoShape 8" descr="https://im0-tub-ua.yandex.net/i?id=dd814b891f71ca45a65a620eee5a1629&amp;n=33&amp;h=215&amp;w=3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714620"/>
            <a:ext cx="3086100" cy="2047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Образовательные области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2466" name="AutoShape 2" descr="https://im0-tub-ua.yandex.net/i?id=dd814b891f71ca45a65a620eee5a1629&amp;n=33&amp;h=215&amp;w=3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71470" y="1571612"/>
          <a:ext cx="921550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70" name="AutoShape 6" descr="http://kakotvet.com/images/kak_otpravit_rebenka_v_shko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kak_otpravit_rebenka_v_shkol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3250405"/>
            <a:ext cx="3000396" cy="225029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Социально-коммуникативное развитие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1442" name="AutoShape 2" descr="http://kakotvet.com/images/kak_otpravit_rebenka_v_shko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41310"/>
            <a:ext cx="52864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Социально-коммуникативное развитие направлено на:</a:t>
            </a:r>
          </a:p>
          <a:p>
            <a:pPr algn="ctr"/>
            <a:endParaRPr lang="ru-RU" i="1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усвоение норм и ценностей, принятых в обществе, включая моральные и нравственные ценности; 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развитие общения и взаимодействия ребенка со взрослыми и сверстниками; 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становление самостоятельности, целенаправленности и саморегуляции собственных действий; 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формирование позитивных установок к различным видам труда и творчества; формирование основ безопасного поведения в быту, социуме, природе.        </a:t>
            </a:r>
            <a:endParaRPr lang="ru-RU" dirty="0"/>
          </a:p>
        </p:txBody>
      </p:sp>
      <p:pic>
        <p:nvPicPr>
          <p:cNvPr id="61446" name="Picture 6" descr="http://www.vseodetyah.com/editorfiles/polza-detskogo-sad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00306"/>
            <a:ext cx="3429024" cy="31432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304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Познавательное развитие предполагает:</a:t>
            </a:r>
          </a:p>
          <a:p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развитие интересов детей, любознательности и познавательной мотивации;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формирование познавательных действий, становление сознания;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развитие воображения и творческой активности;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формирование первичных представлений о себе, других людях, объектах окружающего мира, о свойствах и отношениях объектов окружающего мира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dirty="0"/>
          </a:p>
        </p:txBody>
      </p:sp>
      <p:pic>
        <p:nvPicPr>
          <p:cNvPr id="9" name="Picture 4" descr="http://image.ncuxolog.ru/2015/08/Kak-nauchit-rebenka-obshhats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673" y="2276497"/>
            <a:ext cx="3764045" cy="35813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Речевое развитие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718" y="166874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Речевое развитие включает:</a:t>
            </a:r>
          </a:p>
          <a:p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владение речью как средством общения и культуры; 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обогащение активного словаря;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развитие связной, грамматически правильной диалогической и монологической речи;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развитие речевого творчества;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развитие звуковой и интонационной культуры речи, фонематического слуха; 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формирование звуковой аналитико-синтетической активности как предпосылки обучения грамоте.      </a:t>
            </a:r>
            <a:endParaRPr lang="ru-RU" dirty="0"/>
          </a:p>
        </p:txBody>
      </p:sp>
      <p:pic>
        <p:nvPicPr>
          <p:cNvPr id="59394" name="Picture 2" descr="http://detki.guru/wp-content/uploads/2016/06/igry-dlja-razvitija-re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071966" cy="34290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1857364"/>
            <a:ext cx="792961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ФГОС ДО – федеральный государственный образовательный стандарт дошкольного образования</a:t>
            </a:r>
          </a:p>
          <a:p>
            <a:pPr algn="ctr"/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1472" y="3143248"/>
            <a:ext cx="792961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ФГОС ДО – это система требований, обязательных при реализации основных образовательных программ (ООП)  образовательными учреждениями, имеющими государственную аккредитацию.</a:t>
            </a:r>
          </a:p>
          <a:p>
            <a:pPr algn="ctr"/>
            <a:endParaRPr lang="ru-RU" sz="1600" dirty="0"/>
          </a:p>
        </p:txBody>
      </p:sp>
      <p:pic>
        <p:nvPicPr>
          <p:cNvPr id="25602" name="Picture 2" descr="http://www.school69.ru/UserFiles/Image/FG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71462"/>
            <a:ext cx="7215238" cy="16692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4929198"/>
            <a:ext cx="792961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Стандарт отражает согласованные социально-культурные, общественно- государственные ожидания относительно уровня дошкольного образования, которые, в свою очередь,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Художественно – эстетическое развитие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Художественно-эстетическое развитие предполагает:</a:t>
            </a:r>
          </a:p>
          <a:p>
            <a:pPr algn="ctr"/>
            <a:endParaRPr lang="ru-RU" i="1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становление эстетического отношения к окружающему миру;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формирование элементарных представлений о видах искусства;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восприятие музыки, художественной литературы, фольклора; 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стимулирование сопереживания персонажам художественных произведений;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реализацию самостоятельной творческой деятельности детей (изобразительной, конструктивно-модельной, музыкальной и др.).        </a:t>
            </a:r>
            <a:endParaRPr lang="ru-RU" dirty="0"/>
          </a:p>
        </p:txBody>
      </p:sp>
      <p:pic>
        <p:nvPicPr>
          <p:cNvPr id="58370" name="Picture 2" descr="https://postcard.lv/images/upload_orig/1_1360516425_8424243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857612" cy="38576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Физическое развитие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63465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Физическое развитие включает приобретение опыта в следующих видах деятельности детей:</a:t>
            </a:r>
          </a:p>
          <a:p>
            <a:pPr algn="ctr"/>
            <a:endParaRPr lang="ru-RU" i="1" dirty="0" smtClean="0"/>
          </a:p>
          <a:p>
            <a:pPr algn="just">
              <a:buFont typeface="Courier New" pitchFamily="49" charset="0"/>
              <a:buChar char="o"/>
            </a:pPr>
            <a:r>
              <a:rPr lang="ru-RU" i="1" dirty="0" smtClean="0"/>
              <a:t> </a:t>
            </a:r>
            <a:r>
              <a:rPr lang="ru-RU" dirty="0" smtClean="0"/>
              <a:t>двигательной, в том числе связанной с выполнением упражнений, направленных на развитие таких физических качеств, как координация и гибкость;</a:t>
            </a:r>
          </a:p>
          <a:p>
            <a:pPr algn="just">
              <a:buFont typeface="Courier New" pitchFamily="49" charset="0"/>
              <a:buChar char="o"/>
            </a:pPr>
            <a:endParaRPr lang="ru-RU" dirty="0" smtClean="0"/>
          </a:p>
          <a:p>
            <a:pPr algn="just">
              <a:buFont typeface="Courier New" pitchFamily="49" charset="0"/>
              <a:buChar char="o"/>
            </a:pPr>
            <a:r>
              <a:rPr lang="ru-RU" dirty="0" smtClean="0"/>
              <a:t>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стороны);</a:t>
            </a:r>
          </a:p>
          <a:p>
            <a:pPr algn="just">
              <a:buFont typeface="Courier New" pitchFamily="49" charset="0"/>
              <a:buChar char="o"/>
            </a:pPr>
            <a:endParaRPr lang="ru-RU" dirty="0" smtClean="0"/>
          </a:p>
          <a:p>
            <a:pPr algn="just">
              <a:buFont typeface="Courier New" pitchFamily="49" charset="0"/>
              <a:buChar char="o"/>
            </a:pPr>
            <a:r>
              <a:rPr lang="ru-RU" dirty="0" smtClean="0"/>
              <a:t> формирование начальных представлений о некоторых видах спорта, овладение подвижными играми с правилами;</a:t>
            </a:r>
          </a:p>
          <a:p>
            <a:pPr algn="just">
              <a:buFont typeface="Courier New" pitchFamily="49" charset="0"/>
              <a:buChar char="o"/>
            </a:pPr>
            <a:endParaRPr lang="ru-RU" dirty="0" smtClean="0"/>
          </a:p>
          <a:p>
            <a:pPr algn="just">
              <a:buFont typeface="Courier New" pitchFamily="49" charset="0"/>
              <a:buChar char="o"/>
            </a:pPr>
            <a:r>
              <a:rPr lang="ru-RU" dirty="0" smtClean="0"/>
              <a:t> становление целенаправленности и саморегуляции в двигательной сфере; </a:t>
            </a:r>
          </a:p>
          <a:p>
            <a:pPr algn="just">
              <a:buFont typeface="Courier New" pitchFamily="49" charset="0"/>
              <a:buChar char="o"/>
            </a:pPr>
            <a:endParaRPr lang="ru-RU" dirty="0" smtClean="0"/>
          </a:p>
          <a:p>
            <a:pPr algn="just">
              <a:buFont typeface="Courier New" pitchFamily="49" charset="0"/>
              <a:buChar char="o"/>
            </a:pPr>
            <a:r>
              <a:rPr lang="ru-RU" dirty="0" smtClean="0"/>
              <a:t> формирование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 </a:t>
            </a:r>
            <a:endParaRPr lang="ru-RU" dirty="0"/>
          </a:p>
        </p:txBody>
      </p:sp>
      <p:pic>
        <p:nvPicPr>
          <p:cNvPr id="57348" name="Picture 4" descr="http://www.dpol4.ru/img/picture/Feb/08/62cd1cdfe0af984744de63522db9913e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00174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Виды деятельности детей дошкольного возраста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 l="21680" t="11250" r="22656" b="10000"/>
          <a:stretch>
            <a:fillRect/>
          </a:stretch>
        </p:blipFill>
        <p:spPr bwMode="auto">
          <a:xfrm>
            <a:off x="285720" y="1714488"/>
            <a:ext cx="86439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Виды деятельности детей дошкольного возраста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1745" t="15312" r="23047" b="65938"/>
          <a:stretch>
            <a:fillRect/>
          </a:stretch>
        </p:blipFill>
        <p:spPr bwMode="auto">
          <a:xfrm>
            <a:off x="285720" y="2214554"/>
            <a:ext cx="86439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21680" t="11250" r="22656" b="80761"/>
          <a:stretch>
            <a:fillRect/>
          </a:stretch>
        </p:blipFill>
        <p:spPr bwMode="auto">
          <a:xfrm>
            <a:off x="285720" y="1714488"/>
            <a:ext cx="86439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/>
          <a:srcRect l="21680" t="50625" r="23562" b="10000"/>
          <a:stretch>
            <a:fillRect/>
          </a:stretch>
        </p:blipFill>
        <p:spPr bwMode="auto">
          <a:xfrm>
            <a:off x="285720" y="3643314"/>
            <a:ext cx="86439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5720" y="3643314"/>
            <a:ext cx="86439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285728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Содержание ООП ДО отражает следующие аспекты образовательной среды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для ребёнка дошкольного возраста: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76264" y="1928802"/>
          <a:ext cx="838201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68297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Формы организации образовательного процесса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19525"/>
            <a:ext cx="821537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 учетом ФГОС ДО модель организации образовательного процесса включает в себя:</a:t>
            </a:r>
          </a:p>
          <a:p>
            <a:pPr algn="ctr"/>
            <a:endParaRPr lang="ru-RU" dirty="0" smtClean="0"/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совместную деятельность детей и взрослого, где выделяются  непосредственно образовательная деятельность с основными формами организации: игра, наблюдение, экспериментирование, проектная деятельность, общение (разговор, беседа)  и  решение образовательных задач в процессе режимных моментов и прочие;</a:t>
            </a:r>
          </a:p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самостоятельная деятельность детей, а именно развивающая предметно-пространственная среда, соответствующая требованиям.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just"/>
            <a:r>
              <a:rPr lang="ru-RU" dirty="0" smtClean="0"/>
              <a:t>Особенность образовательного процесса заключается в организации различных видов детской деятельности </a:t>
            </a:r>
            <a:r>
              <a:rPr lang="ru-RU" i="1" dirty="0" smtClean="0"/>
              <a:t>(игровая;  коммуникативная, познавательно-исследовательская; восприятие художественной литературы и фольклора;  самообслуживание и элементарный бытовой труд; конструирование;  музыкальная деятельность; двигательная деятельность)</a:t>
            </a:r>
            <a:r>
              <a:rPr lang="ru-RU" dirty="0" smtClean="0"/>
              <a:t> и их интеграции, в рамках которой дети будут активно развиваться, и совершенствовать уже имеющиеся знания, умения, навыки, а так же  получать новую информацию об окружающем мире в процессе взаимодействия друг с другом, педагогом и предметно-пространственной средой.</a:t>
            </a:r>
            <a:endParaRPr lang="ru-RU" dirty="0"/>
          </a:p>
        </p:txBody>
      </p:sp>
      <p:pic>
        <p:nvPicPr>
          <p:cNvPr id="53250" name="Picture 2" descr="http://www.mywebmedic.ru/images/razvitie-detej/razvitie-vnimaniya-u-doshkolniko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785926"/>
            <a:ext cx="828680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Основной формой организации обучения в дошкольном образовательном учреждении является</a:t>
            </a:r>
            <a:r>
              <a:rPr lang="ru-RU" b="1" dirty="0" smtClean="0"/>
              <a:t> непосредственно образовательная деятельность (НОД). </a:t>
            </a:r>
            <a:r>
              <a:rPr lang="ru-RU" dirty="0" smtClean="0"/>
              <a:t>Непосредственно образовательная деятельность организуется и проводится педагогами в соответствии с основной общеобразовательной программой ДОУ.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406" y="468297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Формы организации образовательного процесса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392291"/>
            <a:ext cx="8429684" cy="31085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 протяжении дня воспитатель имеет возможность осуществлять обучение при использовании разнообразных форм организации детей, имеют место фронтальные формы обучения: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·  прогулка;</a:t>
            </a:r>
          </a:p>
          <a:p>
            <a:pPr algn="ctr"/>
            <a:r>
              <a:rPr lang="ru-RU" dirty="0" smtClean="0"/>
              <a:t>·  экскурсии;</a:t>
            </a:r>
          </a:p>
          <a:p>
            <a:pPr algn="ctr"/>
            <a:r>
              <a:rPr lang="ru-RU" dirty="0" smtClean="0"/>
              <a:t>·  игры;</a:t>
            </a:r>
          </a:p>
          <a:p>
            <a:pPr algn="ctr"/>
            <a:r>
              <a:rPr lang="ru-RU" dirty="0" smtClean="0"/>
              <a:t>·  дежурство детей по столовой, на занятиях</a:t>
            </a:r>
          </a:p>
          <a:p>
            <a:pPr algn="ctr"/>
            <a:r>
              <a:rPr lang="ru-RU" dirty="0" smtClean="0"/>
              <a:t>·  трудовая деятельность;</a:t>
            </a:r>
          </a:p>
          <a:p>
            <a:pPr algn="ctr"/>
            <a:r>
              <a:rPr lang="ru-RU" dirty="0" smtClean="0"/>
              <a:t>·  проектная деятельность;</a:t>
            </a:r>
          </a:p>
          <a:p>
            <a:pPr algn="ctr"/>
            <a:r>
              <a:rPr lang="ru-RU" dirty="0" smtClean="0"/>
              <a:t>·  чтение художественной литературы;</a:t>
            </a:r>
          </a:p>
          <a:p>
            <a:pPr algn="ctr"/>
            <a:r>
              <a:rPr lang="ru-RU" dirty="0" smtClean="0"/>
              <a:t>·  беседы;</a:t>
            </a:r>
          </a:p>
          <a:p>
            <a:pPr algn="ctr"/>
            <a:r>
              <a:rPr lang="ru-RU" dirty="0" smtClean="0"/>
              <a:t>·  показ кукольного театра;</a:t>
            </a:r>
          </a:p>
          <a:p>
            <a:pPr algn="ctr"/>
            <a:r>
              <a:rPr lang="ru-RU" dirty="0" smtClean="0"/>
              <a:t>·  вечера-досуги и др.;</a:t>
            </a:r>
          </a:p>
          <a:p>
            <a:pPr algn="ctr"/>
            <a:r>
              <a:rPr lang="ru-RU" dirty="0" smtClean="0"/>
              <a:t>·   индивидуальная работа.</a:t>
            </a:r>
          </a:p>
        </p:txBody>
      </p:sp>
      <p:pic>
        <p:nvPicPr>
          <p:cNvPr id="52226" name="Picture 2" descr="http://yarastu.com/assets/frontend/onepage/img/news/ds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99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428604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 к психолого-педагогическим условиям реализации ООП ДО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90963"/>
            <a:ext cx="85011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Для успешной реализации ООП ДО должны быть обеспечены следующие психолого-педагогические условия: </a:t>
            </a:r>
          </a:p>
          <a:p>
            <a:endParaRPr lang="ru-RU" dirty="0" smtClean="0"/>
          </a:p>
          <a:p>
            <a:pPr marL="342900" indent="-342900" algn="just">
              <a:buAutoNum type="arabicParenR"/>
            </a:pPr>
            <a:r>
              <a:rPr lang="ru-RU" dirty="0" smtClean="0"/>
  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способностях; 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Использование в образовательной деятельности форм и методов работы с детьми, соответствующих их возрастным и индивидуальным особенностям;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 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 Поддержка взрослыми положительного, доброжелательного отношения детей друг к другу и взаимодействия детей друг с другом в разных видах деятельности;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 Поддержка инициативы и самостоятельности детей в специфических для них видах деятельности; 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Возможность выбора детьми материалов, видов активности, участников совместной деятельности и общения; 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Защита детей от всех форм физического и психического насилия;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 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Требования к психолого-педагогическим условиям реализации ООП ДО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785926"/>
            <a:ext cx="87868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Для решения образовательных задач может проводиться оценка индивидуального развития детей.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Предельная наполняемость групп, включающих детей с ограниченными возможностями здоровья и детей-инвалидов, устанавливается в соответствии с санитарно- эпидемиологическими правилами и нормативами.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У педагогического работника, реализующего Программу, должны быть сформированы основные компетенции, необходимые для создания социальной ситуации развития воспитанников, соответствующей специфике дошкольного возраста.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Для коррекционной работы с детьми с ограниченными возможностями здоровья и детьми-инвалидами, осваивающими Программу совместно с другими детьми в группах комбинированной направленности, должны создаваться условия в соответствии с перечнем и планом реализации индивидуально ориентированных коррекционных мероприятий, обеспечивающих удовлетворение особых образовательных потребностей детей с ограниченными возможностями здоровья и детей-инвалидов. Может быть создана психологическая служба помощи.</a:t>
            </a:r>
          </a:p>
        </p:txBody>
      </p:sp>
      <p:pic>
        <p:nvPicPr>
          <p:cNvPr id="50178" name="Picture 2" descr="http://psiin.ru/wp-content/uploads/2015/11/010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600" y="4857760"/>
            <a:ext cx="4366854" cy="1928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Психолого-педагогические условия реализации ООП ДО должны обеспечивать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преемственность содержания и форм организации образовательного процесса;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учет специфики возрастного психофизического развития детей;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формирование и развитие психолога- педагогической компетентности обучающихся, педагогических и административных работников, родительской общественности;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вариативность направлений психолого- педагогического сопровождения участников образовательного процесса;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диверсификацию уровней психолого- педагогического сопровождения;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вариативность форм психолого - педагогического сопровождения участников образовательного процесса.</a:t>
            </a:r>
            <a:endParaRPr lang="ru-RU" dirty="0"/>
          </a:p>
        </p:txBody>
      </p:sp>
      <p:pic>
        <p:nvPicPr>
          <p:cNvPr id="67586" name="Picture 2" descr="http://detsad-189.ru/uploadedFiles/photoalbums/images/big/DSCN1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543" y="2428868"/>
            <a:ext cx="4000528" cy="30003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6700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Структура ФГОС 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1214422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56084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7560840" cy="38884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643050"/>
            <a:ext cx="7500990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Стандарт разработан на основе:</a:t>
            </a:r>
          </a:p>
          <a:p>
            <a:pPr algn="ctr"/>
            <a:endParaRPr lang="ru-RU" sz="1600" dirty="0" smtClean="0"/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 Конвенции ООН о правах ребёнка;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Конституции Российской Федерации;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/>
              <a:t> законодательства Российской Федерации.</a:t>
            </a:r>
          </a:p>
          <a:p>
            <a:pPr algn="ctr">
              <a:buFont typeface="Arial" pitchFamily="34" charset="0"/>
              <a:buChar char="•"/>
            </a:pPr>
            <a:endParaRPr lang="ru-RU" sz="1600" dirty="0" smtClean="0"/>
          </a:p>
          <a:p>
            <a:pPr algn="ctr"/>
            <a:r>
              <a:rPr lang="ru-RU" sz="1600" dirty="0" smtClean="0"/>
              <a:t>ФГОС обеспечивает возможность учёта региональных, национальных, этнокультурных и других особенностей народов Российской Федерации при разработке и реализации ООП ДО.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69952" y="-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Федеральный государственный образовательный стандарт дошкольного образования</a:t>
            </a:r>
            <a:endParaRPr lang="ru-RU" sz="2400" b="1" dirty="0">
              <a:latin typeface="+mj-lt"/>
            </a:endParaRPr>
          </a:p>
        </p:txBody>
      </p:sp>
      <p:sp>
        <p:nvSpPr>
          <p:cNvPr id="21506" name="AutoShape 2" descr="http://www.faunarusi.ru/uploads/posts/2015-05/original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508" name="Picture 4" descr="http://www.faunarusi.ru/uploads/posts/2015-05/original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510523"/>
            <a:ext cx="3309151" cy="12046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928662" y="4214818"/>
            <a:ext cx="750099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При разработке ФГОС ДО учтены</a:t>
            </a:r>
            <a:r>
              <a:rPr lang="ru-RU" sz="1600" dirty="0" smtClean="0"/>
              <a:t>:</a:t>
            </a:r>
          </a:p>
          <a:p>
            <a:pPr algn="ctr"/>
            <a:r>
              <a:rPr lang="ru-RU" sz="1600" dirty="0" smtClean="0"/>
              <a:t> ● особые образовательные потребности отдельных категорий детей, в том числе с ограниченными возможностями здоровья;</a:t>
            </a:r>
          </a:p>
          <a:p>
            <a:pPr algn="ctr"/>
            <a:r>
              <a:rPr lang="ru-RU" sz="1600" dirty="0" smtClean="0"/>
              <a:t> ● возможности освоения ребёнком ООП на разных этапах её реализации.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ФГОС ДО в системе общего 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2548" t="10152" r="15589" b="14975"/>
          <a:stretch>
            <a:fillRect/>
          </a:stretch>
        </p:blipFill>
        <p:spPr bwMode="auto">
          <a:xfrm>
            <a:off x="785786" y="1643050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9952" y="2405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Базовые ценности российского дошкольного образования</a:t>
            </a:r>
            <a:endParaRPr lang="ru-RU" sz="2400" b="1" dirty="0">
              <a:latin typeface="+mj-lt"/>
            </a:endParaRPr>
          </a:p>
        </p:txBody>
      </p:sp>
      <p:sp>
        <p:nvSpPr>
          <p:cNvPr id="21506" name="AutoShape 2" descr="http://www.faunarusi.ru/uploads/posts/2015-05/original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8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600" dirty="0" smtClean="0"/>
              <a:t> поддержка специфики и разнообразия детства;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600" dirty="0" smtClean="0"/>
              <a:t> сохранение уникальности и самоценности дошкольного детства как важного этапа в общем развитии человека;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600" dirty="0" smtClean="0"/>
              <a:t> личностно-развивающий и гуманистический характер взаимодействия взрослых и детей;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600" dirty="0" smtClean="0"/>
              <a:t> уважение личности ребенка как обязательное требование ко всем взрослым участникам образовательного процесса;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1600" dirty="0" smtClean="0"/>
              <a:t> осуществление образовательного процесса в формах, специфических для детей данной возрастной группы, прежде всего, в форме игры, познавательной и исследовательской деятельности.</a:t>
            </a:r>
            <a:endParaRPr lang="ru-RU" sz="1600" dirty="0"/>
          </a:p>
        </p:txBody>
      </p:sp>
      <p:pic>
        <p:nvPicPr>
          <p:cNvPr id="47106" name="Picture 2" descr="http://maminovse.ru/uploads/2012/01/1000_Glade-barn-1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420" y="1905026"/>
            <a:ext cx="3571860" cy="43100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ФГОС ДО утверждает основные принципы дошкольного образования:</a:t>
            </a:r>
            <a:endParaRPr lang="ru-RU" sz="24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67983"/>
            <a:ext cx="86439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Стандарт утверждает основные принципы:</a:t>
            </a:r>
          </a:p>
          <a:p>
            <a:pPr algn="ctr"/>
            <a:endParaRPr lang="ru-RU" sz="1600" b="1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поддержки разнообразия детства;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сохранения уникальности и самоценности дошкольного детства как важного этапа в общем развитии человека;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полноценного проживания ребёнком всех этапов дошкольного детства, амплификации (обогащения) детского развития;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содействия и сотрудничества детей и взрослых в процессе развития детей и их взаимодействия с людьми, культурой и окружающим миром;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приобщения детей к социокультурным нормам, традициям семьи, общества и государства;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формирования познавательных интересов и познавательных действий ребёнка через его включение в различные виды деятельности;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/>
              <a:t> учёта этнокультурной и социальной ситуации развития детей.</a:t>
            </a:r>
            <a:endParaRPr lang="ru-RU" sz="1600" dirty="0"/>
          </a:p>
        </p:txBody>
      </p:sp>
      <p:pic>
        <p:nvPicPr>
          <p:cNvPr id="19458" name="Picture 2" descr="http://aigyl.ucoz.ru/fgosoo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5429264"/>
            <a:ext cx="914403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538443"/>
            <a:ext cx="7711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Цели ФГОС ДО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2643182"/>
          <a:ext cx="842968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0330" y="1428736"/>
            <a:ext cx="6643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«Каждый ребёнок для нас почемучка, и надо, по сути дела, не погасить почемучек, а дать им почувствовать себя уверенными людьми. И вместо классической формулы «учиться, учиться, учиться», мы говорим «развиваться, развиваться, развиваться».</a:t>
            </a:r>
            <a:br>
              <a:rPr lang="ru-RU" dirty="0" smtClean="0"/>
            </a:br>
            <a:r>
              <a:rPr lang="ru-RU" dirty="0" smtClean="0"/>
              <a:t>А.Г. Асмолов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32" y="571480"/>
            <a:ext cx="8229600" cy="746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ФГОС ДО решает следующие задачи:</a:t>
            </a:r>
            <a:r>
              <a:rPr lang="ru-RU" sz="3200" dirty="0" smtClean="0">
                <a:latin typeface="+mj-lt"/>
                <a:cs typeface="Times New Roman" pitchFamily="18" charset="0"/>
              </a:rPr>
              <a:t/>
            </a:r>
            <a:br>
              <a:rPr lang="ru-RU" sz="3200" dirty="0" smtClean="0">
                <a:latin typeface="+mj-lt"/>
                <a:cs typeface="Times New Roman" pitchFamily="18" charset="0"/>
              </a:rPr>
            </a:br>
            <a:endParaRPr sz="3200" dirty="0">
              <a:solidFill>
                <a:schemeClr val="dk2"/>
              </a:solidFill>
              <a:latin typeface="+mj-lt"/>
              <a:cs typeface="Times New Roman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52169"/>
            <a:ext cx="6572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dirty="0" smtClean="0"/>
              <a:t> сохранения и укрепления физического и психического здоровья детей;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сохранения и поддержки индивидуальности ребёнка, развития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формирования общей культуры воспитанников, развития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обеспечения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различных уровней сложности и направленности с учётом образовательных потребностей и способностей воспитанников; 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формирования социокультурной среды, соответствующей возрастным и индивидуальным особенностям детей; 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обеспечения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определения направлений для систематического межведомственного взаимодействия, а также взаимодействия педагогических и общественных объединений.</a:t>
            </a:r>
            <a:endParaRPr lang="ru-RU" dirty="0"/>
          </a:p>
        </p:txBody>
      </p:sp>
      <p:pic>
        <p:nvPicPr>
          <p:cNvPr id="9218" name="Picture 2" descr="http://yzdorov.ru/wp-content/uploads/2014/02/imun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643183"/>
            <a:ext cx="2143140" cy="2643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27333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2087</Words>
  <Application>Microsoft Office PowerPoint</Application>
  <PresentationFormat>Экран (4:3)</PresentationFormat>
  <Paragraphs>224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Тема2</vt:lpstr>
      <vt:lpstr>Слайд 1</vt:lpstr>
      <vt:lpstr>Слайд 2</vt:lpstr>
      <vt:lpstr>Слайд 3</vt:lpstr>
      <vt:lpstr>Слайд 4</vt:lpstr>
      <vt:lpstr>ФГОС ДО в системе общего образования</vt:lpstr>
      <vt:lpstr>Слайд 6</vt:lpstr>
      <vt:lpstr>Слайд 7</vt:lpstr>
      <vt:lpstr>Слайд 8</vt:lpstr>
      <vt:lpstr>ФГОС ДО решает следующие задачи: </vt:lpstr>
      <vt:lpstr>ФГОС ДО является основой для:</vt:lpstr>
      <vt:lpstr>ФГОС ДО утверждает основные принципы дошкольного образования:</vt:lpstr>
      <vt:lpstr>Требования, устанавливаемые ФГОС</vt:lpstr>
      <vt:lpstr>Требования к структуре ООП ФГОС ДО</vt:lpstr>
      <vt:lpstr>Требования к условиям реализации ООП  ФГОС ДО </vt:lpstr>
      <vt:lpstr>Требования к результатам освоения ООП  ФГОС ДО</vt:lpstr>
      <vt:lpstr>Образовательные области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 – эстетическое развитие</vt:lpstr>
      <vt:lpstr>Физическое развитие</vt:lpstr>
      <vt:lpstr>Виды деятельности детей дошкольного возраста</vt:lpstr>
      <vt:lpstr>Виды деятельности детей дошкольного возраста</vt:lpstr>
      <vt:lpstr>Содержание ООП ДО отражает следующие аспекты образовательной среды  для ребёнка дошкольного возраста:</vt:lpstr>
      <vt:lpstr>Формы организации образовательного процесса</vt:lpstr>
      <vt:lpstr>Формы организации образовательного процесса</vt:lpstr>
      <vt:lpstr>Требования к психолого-педагогическим условиям реализации ООП ДО</vt:lpstr>
      <vt:lpstr>Требования к психолого-педагогическим условиям реализации ООП ДО</vt:lpstr>
      <vt:lpstr>Психолого-педагогические условия реализации ООП ДО должны обеспечивать: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педагогического общения</dc:title>
  <dc:creator>samsubg</dc:creator>
  <cp:lastModifiedBy>Исакова Виктория Викторовна</cp:lastModifiedBy>
  <cp:revision>222</cp:revision>
  <dcterms:modified xsi:type="dcterms:W3CDTF">2016-11-11T11:27:00Z</dcterms:modified>
</cp:coreProperties>
</file>