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5" r:id="rId3"/>
    <p:sldId id="262" r:id="rId4"/>
    <p:sldId id="281" r:id="rId5"/>
    <p:sldId id="270" r:id="rId6"/>
    <p:sldId id="277" r:id="rId7"/>
    <p:sldId id="278" r:id="rId8"/>
    <p:sldId id="279" r:id="rId9"/>
    <p:sldId id="280" r:id="rId10"/>
    <p:sldId id="282" r:id="rId11"/>
    <p:sldId id="274" r:id="rId12"/>
    <p:sldId id="284" r:id="rId13"/>
    <p:sldId id="285" r:id="rId14"/>
    <p:sldId id="286" r:id="rId15"/>
    <p:sldId id="287" r:id="rId16"/>
    <p:sldId id="288" r:id="rId17"/>
    <p:sldId id="283" r:id="rId18"/>
    <p:sldId id="294" r:id="rId19"/>
    <p:sldId id="289" r:id="rId20"/>
    <p:sldId id="293" r:id="rId21"/>
    <p:sldId id="295" r:id="rId22"/>
    <p:sldId id="291" r:id="rId23"/>
    <p:sldId id="290" r:id="rId24"/>
    <p:sldId id="292" r:id="rId25"/>
    <p:sldId id="265" r:id="rId26"/>
    <p:sldId id="26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8063" autoAdjust="0"/>
  </p:normalViewPr>
  <p:slideViewPr>
    <p:cSldViewPr>
      <p:cViewPr varScale="1">
        <p:scale>
          <a:sx n="43" d="100"/>
          <a:sy n="43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90B0F5E-98E9-4491-ABE8-56A0C72AB65F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EB5F37B-8606-419B-A4E5-9BAA9A8EC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836713"/>
            <a:ext cx="84582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Музейная педагогика </a:t>
            </a:r>
            <a:r>
              <a:rPr lang="en-US" b="1" dirty="0" smtClean="0"/>
              <a:t>,</a:t>
            </a:r>
            <a:r>
              <a:rPr lang="ru-RU" b="1" dirty="0" smtClean="0"/>
              <a:t> как инновационная педагогическая технология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4953000" cy="1752600"/>
          </a:xfrm>
        </p:spPr>
        <p:txBody>
          <a:bodyPr/>
          <a:lstStyle/>
          <a:p>
            <a:r>
              <a:rPr lang="ru-RU" dirty="0" smtClean="0"/>
              <a:t>Подготовила:</a:t>
            </a:r>
          </a:p>
          <a:p>
            <a:r>
              <a:rPr lang="ru-RU" dirty="0" smtClean="0"/>
              <a:t>Утина Светлана Юрьевна</a:t>
            </a:r>
            <a:r>
              <a:rPr lang="en-US" dirty="0" smtClean="0"/>
              <a:t>,</a:t>
            </a:r>
            <a:endParaRPr lang="ru-RU" dirty="0" smtClean="0"/>
          </a:p>
          <a:p>
            <a:r>
              <a:rPr lang="ru-RU" dirty="0" smtClean="0"/>
              <a:t>воспитатель </a:t>
            </a:r>
            <a:r>
              <a:rPr lang="en-US" dirty="0" smtClean="0"/>
              <a:t>I</a:t>
            </a:r>
            <a:r>
              <a:rPr lang="ru-RU" dirty="0" smtClean="0"/>
              <a:t> кв.категории</a:t>
            </a:r>
          </a:p>
          <a:p>
            <a:endParaRPr lang="ru-RU" dirty="0"/>
          </a:p>
        </p:txBody>
      </p:sp>
      <p:pic>
        <p:nvPicPr>
          <p:cNvPr id="72706" name="Picture 2" descr="http://www.yrok.net.ua/_ld/10/3460730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140968"/>
            <a:ext cx="4286250" cy="3533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4" name="Picture 8" descr="http://nachalo4ka.ru/wp-content/uploads/2014/05/veselyie-rebyata-shablon-prevyu-1-600x450.png"/>
          <p:cNvPicPr>
            <a:picLocks noChangeAspect="1" noChangeArrowheads="1"/>
          </p:cNvPicPr>
          <p:nvPr/>
        </p:nvPicPr>
        <p:blipFill>
          <a:blip r:embed="rId2" cstate="print"/>
          <a:srcRect l="1260" t="62680" r="461"/>
          <a:stretch>
            <a:fillRect/>
          </a:stretch>
        </p:blipFill>
        <p:spPr bwMode="auto">
          <a:xfrm>
            <a:off x="251520" y="4221088"/>
            <a:ext cx="8352928" cy="23789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Функционирование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 мини-музея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568952" cy="4896544"/>
          </a:xfrm>
        </p:spPr>
        <p:txBody>
          <a:bodyPr/>
          <a:lstStyle/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Функционирование музея будет идти по тому плану, который вы составите.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Тематика мини-музеев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u="sng" dirty="0" smtClean="0"/>
              <a:t>Может быть разнообразной</a:t>
            </a:r>
            <a:r>
              <a:rPr lang="ru-RU" dirty="0" smtClean="0"/>
              <a:t>: краеведческий с широкой или </a:t>
            </a:r>
            <a:r>
              <a:rPr lang="ru-RU" dirty="0" smtClean="0"/>
              <a:t>конкретной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/>
              <a:t>этнографический, естественно </a:t>
            </a:r>
            <a:r>
              <a:rPr lang="ru-RU" dirty="0" smtClean="0"/>
              <a:t>– научный и  т</a:t>
            </a:r>
            <a:r>
              <a:rPr lang="ru-RU" dirty="0" smtClean="0"/>
              <a:t>. д.</a:t>
            </a:r>
          </a:p>
          <a:p>
            <a:pPr algn="just"/>
            <a:r>
              <a:rPr lang="ru-RU" u="sng" dirty="0" smtClean="0"/>
              <a:t>Жанры</a:t>
            </a:r>
            <a:r>
              <a:rPr lang="ru-RU" dirty="0" smtClean="0"/>
              <a:t>: музей-экспозиция, музей-лаборатория, музей-театр, музей-игротека, музей-мастерская </a:t>
            </a:r>
            <a:r>
              <a:rPr lang="ru-RU" i="1" dirty="0" smtClean="0"/>
              <a:t>(студия)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Музей-экспозиция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</a:t>
            </a:r>
            <a:r>
              <a:rPr lang="ru-RU" dirty="0" smtClean="0"/>
              <a:t>Представляет </a:t>
            </a:r>
            <a:r>
              <a:rPr lang="ru-RU" dirty="0" smtClean="0"/>
              <a:t>собой более или менее сложившийся комплекс предметов, малодоступных для активного использования. Экспозиционное пространство упорядочено и используется преимущественно для проведения экскурсий, занятий по определенной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тематике. </a:t>
            </a:r>
            <a:r>
              <a:rPr lang="ru-RU" dirty="0" smtClean="0"/>
              <a:t>Музейный материал задействован главным образом в качестве Иллюстрации.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Музей-мастерская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   </a:t>
            </a:r>
            <a:r>
              <a:rPr lang="ru-RU" dirty="0" smtClean="0"/>
              <a:t>Экспозиционное </a:t>
            </a:r>
            <a:r>
              <a:rPr lang="ru-RU" dirty="0" smtClean="0"/>
              <a:t>пространство выстраивается так, что в нем обязательно присутствуют уголки для творческой деятельности. Экспозиции могут быть рассредоточены по групповым комнатам. Это ограничивает включение музея в образовательную среду ДОУ.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Музей-лаборатория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близок к музею мастерской. Отличие состоит в характере коллекций, на основе которых музей осуществляет деятельность. Коллекции имеют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естественно-научный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профиль, часть их может быть размещена в групповых комнатах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Экспо-зиционное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пространство включает исследовательские лаборатории и оборудование.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Музей-театр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</a:t>
            </a:r>
            <a:r>
              <a:rPr lang="ru-RU" dirty="0" smtClean="0"/>
              <a:t>Экспозиция</a:t>
            </a:r>
            <a:r>
              <a:rPr lang="ru-RU" dirty="0" smtClean="0"/>
              <a:t>, как правило, достаточно компактная и статичная, служит подспорьем для кружковой работы, проведения разнообразных форм организованной детской деятельности. Фонды могут быть представлены разными видами театра, театральными костюмами, музыкальными занятиями.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Музей-игротека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быть музей игр и игрушек, в котором каждой экспонат можно потрогать руками, поиграть с ним. Составляющей деятельности такого музея является представление игрушек разных времен, ознакомление с их особенностями?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Необходимо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начинать обучение музейному восприятию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раннего возраста.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Музей играет большую познавательную и воспитательную роль для дошкольников, а также способствует укреплению сотрудничества детского сада и семьи.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Создание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мини-музеев дает возможность обогатить знания дошкольников об окружающем мире, разнообразить развивающую предметно-пространственную среду новыми формами работы с детьми и их родителями.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2981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Примерная тематика мини-музеев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«Чудо-дерево»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знакомство со строением и разнообразием деревьев, взаимосвязями растений и животных, значением деревьев в жизни людей; необходимость бережного отношения к природе;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«Город мастеров»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знакомство с проблемой отходов, варианты использования различного </a:t>
            </a: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«мусора»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развитие воображения, речи, творчества детей и родителей;</a:t>
            </a:r>
          </a:p>
          <a:p>
            <a:pPr algn="just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«Лучший друг»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- экспозиции связаны с рассказами о разных породах собак, об их происхождении, о разных материалах (сравнение стеклянных, глиняных, бумажных фигурок, о роли собак в жизни человека;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Примерная тематика мини-музеев.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Мини-музей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книги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знакомство с историей возникновения книг, воспитание интереса к чтению, рассказ о роли книги в жизни человека, о разных писателях, о том, как появилась и развивалась грамота;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«Игрушки-забавы»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здесь могут быть собраны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экспонаты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привлекающие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внимание именно малышей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крупные, яркие, звучащие, развивающие игрушки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(куклы, машинки, фигурки животных и неизвестных науке существ)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4" name="Picture 8" descr="http://nachalo4ka.ru/wp-content/uploads/2014/05/veselyie-rebyata-shablon-prevyu-1-600x450.png"/>
          <p:cNvPicPr>
            <a:picLocks noChangeAspect="1" noChangeArrowheads="1"/>
          </p:cNvPicPr>
          <p:nvPr/>
        </p:nvPicPr>
        <p:blipFill>
          <a:blip r:embed="rId2" cstate="print"/>
          <a:srcRect l="1260" t="62680" r="461"/>
          <a:stretch>
            <a:fillRect/>
          </a:stretch>
        </p:blipFill>
        <p:spPr bwMode="auto">
          <a:xfrm>
            <a:off x="251520" y="4221088"/>
            <a:ext cx="8352928" cy="23789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\Рабочий стол\00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2981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Примерная тематика мини-музеев.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500" b="1" i="1" dirty="0" smtClean="0">
                <a:latin typeface="Times New Roman" pitchFamily="18" charset="0"/>
                <a:cs typeface="Times New Roman" pitchFamily="18" charset="0"/>
              </a:rPr>
              <a:t>«Мой родной город»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 - знакомство с историей города, его интересными местами, воспитание патриотических чувств, любви к своему городу; знакомство с особенностями своего района, его историей, памятными местами, составление рассказов о городе, районе, 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создание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серии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собственных рисунков, сравнение их с фотографиями, открытками;</a:t>
            </a:r>
          </a:p>
          <a:p>
            <a:pPr algn="just"/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500" b="1" i="1" dirty="0" smtClean="0">
                <a:latin typeface="Times New Roman" pitchFamily="18" charset="0"/>
                <a:cs typeface="Times New Roman" pitchFamily="18" charset="0"/>
              </a:rPr>
              <a:t>«Наша родина — Россия»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- знакомство с историей, культурой, природными особенностями нашей страны, воспитание патриотизма, знакомство с народными промыслами, с бытом россиян в разное время, с историческими и памятными местами; развитие речи; формирование представлений об историческом времени, связи со своими предками;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Примерная тематика мини-музеев.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«Театральные куклы»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приобщение дошкольников к миру искусства, миру театра. Развитие моторики, речи, предоставление условий как для самостоятельной игры, так и для работы в коллективе (постановка спектаклей, сочинение сценариев, сказок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Содержание паспорта мини-музея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Наименование мини-музея: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Профиль музея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познавательный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познавательно-исследовательский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Цели, задачи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Руководители мини-музея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Формы деятельности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Разделы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(или экспозиции)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Описание экспонатов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(краткая характеристика)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Структура тематического плана работы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2348240"/>
          <a:ext cx="6792416" cy="2592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736"/>
                <a:gridCol w="1944216"/>
                <a:gridCol w="2478360"/>
                <a:gridCol w="1698104"/>
              </a:tblGrid>
              <a:tr h="2592928">
                <a:tc>
                  <a:txBody>
                    <a:bodyPr/>
                    <a:lstStyle/>
                    <a:p>
                      <a:r>
                        <a:rPr lang="ru-RU" dirty="0" smtClean="0"/>
                        <a:t>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работы</a:t>
                      </a:r>
                    </a:p>
                    <a:p>
                      <a:r>
                        <a:rPr lang="ru-RU" dirty="0" smtClean="0"/>
                        <a:t>(ООД</a:t>
                      </a:r>
                      <a:r>
                        <a:rPr lang="en-US" dirty="0" smtClean="0"/>
                        <a:t>,</a:t>
                      </a:r>
                      <a:r>
                        <a:rPr lang="ru-RU" dirty="0" smtClean="0"/>
                        <a:t> беседа</a:t>
                      </a:r>
                      <a:r>
                        <a:rPr lang="en-US" dirty="0" smtClean="0"/>
                        <a:t>,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Экскурсия</a:t>
                      </a:r>
                      <a:r>
                        <a:rPr lang="ru-RU" baseline="0" dirty="0" smtClean="0"/>
                        <a:t> и т.д.)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ормы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работы с детьми в мини-музее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9457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Досуги, праздники, развлечения, викторины, КВН, посиделки и т. д.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Встречи с интересными людьми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Выставки работ детей по ИЗО, ручному труду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Экскурсии,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ознавательные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беседы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икторины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ворческие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сследовательская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родуктивная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Дидактические игры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гры-развлечения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гр-путешествия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Выставки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Результативность реализации технологии музейной педагогики в условиях ДОУ заключается в следующем: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53285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	У ребенка появляется шанс стать интеллигентным человеком, с детства приобщенным к культуре и к одному из ее замечательных проявлений - музею.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	 Дети, полюбив и освоив музейное пространство, станут в старшем возрасте наиболее благодарными и восприимчивыми посетителями музейных выставок и культурных событий, приобретут познавательный интерес к «настоящему» музею.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	У детей формируется ценностное отношение к истории, появляется интерес к музеям и выставкам, развивается эмоциональный отклик. «Ребенок должен покидать музей с ощущением уверенности подъема «еще на одну ступеньку».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	Музей играет большую познавательную и воспитательную роль для дошкольников, а также способствует укреплению сотрудничества детского сада и семьи. Практика показывает, что создание мини-музеев поспособствовало возникновению интереса, как у детей, так и у взрослых  желания узнать больше. Это подтверждают рассказы воспитанников о посещениях в выходные дни выставок, залов краеведческого музея, а также активная помощь родителей в подборе материалов для групповых музеев.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5" name="Picture 3" descr="C:\Users\Настя\Desktop\bc9675d5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8496944" cy="566462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645024"/>
            <a:ext cx="6624736" cy="1512168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4" name="Picture 8" descr="http://nachalo4ka.ru/wp-content/uploads/2014/05/veselyie-rebyata-shablon-prevyu-1-600x450.png"/>
          <p:cNvPicPr>
            <a:picLocks noChangeAspect="1" noChangeArrowheads="1"/>
          </p:cNvPicPr>
          <p:nvPr/>
        </p:nvPicPr>
        <p:blipFill>
          <a:blip r:embed="rId2" cstate="print"/>
          <a:srcRect l="1260" t="62680" r="461"/>
          <a:stretch>
            <a:fillRect/>
          </a:stretch>
        </p:blipFill>
        <p:spPr bwMode="auto">
          <a:xfrm>
            <a:off x="251520" y="4221088"/>
            <a:ext cx="8352928" cy="23789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568952" cy="4896544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	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Documents and Settings\ADmin\Рабочий стол\0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4" name="Picture 8" descr="http://nachalo4ka.ru/wp-content/uploads/2014/05/veselyie-rebyata-shablon-prevyu-1-600x450.png"/>
          <p:cNvPicPr>
            <a:picLocks noChangeAspect="1" noChangeArrowheads="1"/>
          </p:cNvPicPr>
          <p:nvPr/>
        </p:nvPicPr>
        <p:blipFill>
          <a:blip r:embed="rId2" cstate="print"/>
          <a:srcRect l="1260" t="62680" r="461"/>
          <a:stretch>
            <a:fillRect/>
          </a:stretch>
        </p:blipFill>
        <p:spPr bwMode="auto">
          <a:xfrm>
            <a:off x="251520" y="4221088"/>
            <a:ext cx="8352928" cy="23789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Создание и использование мини-музеев в детском саду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568952" cy="4896544"/>
          </a:xfrm>
        </p:spPr>
        <p:txBody>
          <a:bodyPr/>
          <a:lstStyle/>
          <a:p>
            <a:pPr algn="just">
              <a:buNone/>
            </a:pPr>
            <a:r>
              <a:rPr lang="ru-RU" sz="3200" dirty="0" smtClean="0"/>
              <a:t>	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Мини-музей – это особое, специальное организованное пространство ДОУ (группы), способствующее расширению кругозора и ребёнка, и взрослого, повышению образованности, воспитанности, приобщению к вечным ценностям.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Настя\Desktop\depositphotos_4010100-stock-photo-kids-with-blank-boa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2195"/>
            <a:ext cx="8509480" cy="595580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56376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Направления деятельности музея: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140968"/>
            <a:ext cx="2520280" cy="1656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Поисково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собирательское</a:t>
            </a: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 rot="415368">
            <a:off x="3414886" y="394334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Экспозиционное (оформительское)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2200" y="436510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Экскурсионное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4" name="Picture 8" descr="http://nachalo4ka.ru/wp-content/uploads/2014/05/veselyie-rebyata-shablon-prevyu-1-600x450.png"/>
          <p:cNvPicPr>
            <a:picLocks noChangeAspect="1" noChangeArrowheads="1"/>
          </p:cNvPicPr>
          <p:nvPr/>
        </p:nvPicPr>
        <p:blipFill>
          <a:blip r:embed="rId2" cstate="print"/>
          <a:srcRect l="1260" t="62680" r="461"/>
          <a:stretch>
            <a:fillRect/>
          </a:stretch>
        </p:blipFill>
        <p:spPr bwMode="auto">
          <a:xfrm>
            <a:off x="251520" y="4221088"/>
            <a:ext cx="8352928" cy="23789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Этапы создания мини-музея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568952" cy="4896544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	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Планирование 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Создание 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Презентация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Функционирование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4" name="Picture 8" descr="http://nachalo4ka.ru/wp-content/uploads/2014/05/veselyie-rebyata-shablon-prevyu-1-600x450.png"/>
          <p:cNvPicPr>
            <a:picLocks noChangeAspect="1" noChangeArrowheads="1"/>
          </p:cNvPicPr>
          <p:nvPr/>
        </p:nvPicPr>
        <p:blipFill>
          <a:blip r:embed="rId2" cstate="print"/>
          <a:srcRect l="1260" t="62680" r="461"/>
          <a:stretch>
            <a:fillRect/>
          </a:stretch>
        </p:blipFill>
        <p:spPr bwMode="auto">
          <a:xfrm>
            <a:off x="251520" y="4221088"/>
            <a:ext cx="8352928" cy="23789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Планирование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мини-музея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568952" cy="489654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Выбор темы мини-музея.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Определение места размещения мини-музея.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Планирование экспозиций.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Выбор дизайна оформления мини-музея.</a:t>
            </a:r>
          </a:p>
          <a:p>
            <a:pPr algn="just">
              <a:spcBef>
                <a:spcPts val="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Постановка целей и задач перед родителями воспитанников .В процессе работы родители постепенно становятся активными участниками создания мини-музея.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4" name="Picture 8" descr="http://nachalo4ka.ru/wp-content/uploads/2014/05/veselyie-rebyata-shablon-prevyu-1-600x450.png"/>
          <p:cNvPicPr>
            <a:picLocks noChangeAspect="1" noChangeArrowheads="1"/>
          </p:cNvPicPr>
          <p:nvPr/>
        </p:nvPicPr>
        <p:blipFill>
          <a:blip r:embed="rId2" cstate="print"/>
          <a:srcRect l="1260" t="62680" r="461"/>
          <a:stretch>
            <a:fillRect/>
          </a:stretch>
        </p:blipFill>
        <p:spPr bwMode="auto">
          <a:xfrm>
            <a:off x="251520" y="4221088"/>
            <a:ext cx="8352928" cy="23789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 мини-музея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568952" cy="4896544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	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Подбор экспонатов.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Оформление паспорта мини-музея.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Разработка тематического плана работы мини-музея. (занятия с детьми,  мероприятия для родителей).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Разработка конспектов занятий с использованием экспозиций мини-музея.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4" name="Picture 8" descr="http://nachalo4ka.ru/wp-content/uploads/2014/05/veselyie-rebyata-shablon-prevyu-1-600x450.png"/>
          <p:cNvPicPr>
            <a:picLocks noChangeAspect="1" noChangeArrowheads="1"/>
          </p:cNvPicPr>
          <p:nvPr/>
        </p:nvPicPr>
        <p:blipFill>
          <a:blip r:embed="rId2" cstate="print"/>
          <a:srcRect l="1260" t="62680" r="461"/>
          <a:stretch>
            <a:fillRect/>
          </a:stretch>
        </p:blipFill>
        <p:spPr bwMode="auto">
          <a:xfrm>
            <a:off x="251520" y="4221088"/>
            <a:ext cx="8352928" cy="23789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Презентация мини-музея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568952" cy="4896544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Открытие мини - музея с приглашением детей и их родителей.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2. Экскурсии для воспитанников других групп.</a:t>
            </a:r>
          </a:p>
          <a:p>
            <a:pPr>
              <a:buNone/>
            </a:pPr>
            <a:r>
              <a:rPr lang="ru-RU" sz="3200" dirty="0" smtClean="0"/>
              <a:t> 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364</TotalTime>
  <Words>415</Words>
  <Application>Microsoft Office PowerPoint</Application>
  <PresentationFormat>Экран (4:3)</PresentationFormat>
  <Paragraphs>106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Городская</vt:lpstr>
      <vt:lpstr>Музейная педагогика , как инновационная педагогическая технология</vt:lpstr>
      <vt:lpstr>Слайд 2</vt:lpstr>
      <vt:lpstr>Слайд 3</vt:lpstr>
      <vt:lpstr>Создание и использование мини-музеев в детском саду</vt:lpstr>
      <vt:lpstr>Направления деятельности музея: </vt:lpstr>
      <vt:lpstr>Этапы создания мини-музея</vt:lpstr>
      <vt:lpstr>I этап . Планирование мини-музея </vt:lpstr>
      <vt:lpstr>II этап. Создание мини-музея</vt:lpstr>
      <vt:lpstr>III этап. Презентация мини-музея</vt:lpstr>
      <vt:lpstr>IV этап. Функционирование                                         мини-музея</vt:lpstr>
      <vt:lpstr>Тематика мини-музеев</vt:lpstr>
      <vt:lpstr>Музей-экспозиция </vt:lpstr>
      <vt:lpstr>Музей-мастерская </vt:lpstr>
      <vt:lpstr>Музей-лаборатория</vt:lpstr>
      <vt:lpstr>Музей-театр </vt:lpstr>
      <vt:lpstr>Музей-игротека</vt:lpstr>
      <vt:lpstr>Слайд 17</vt:lpstr>
      <vt:lpstr>Примерная тематика мини-музеев.</vt:lpstr>
      <vt:lpstr>Примерная тематика мини-музеев.</vt:lpstr>
      <vt:lpstr>Примерная тематика мини-музеев.</vt:lpstr>
      <vt:lpstr>Примерная тематика мини-музеев.</vt:lpstr>
      <vt:lpstr>Содержание паспорта мини-музея</vt:lpstr>
      <vt:lpstr>Структура тематического плана работы</vt:lpstr>
      <vt:lpstr>Формы работы с детьми в мини-музее</vt:lpstr>
      <vt:lpstr>Результативность реализации технологии музейной педагогики в условиях ДОУ заключается в следующем: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Настя</dc:creator>
  <cp:lastModifiedBy>ADmin</cp:lastModifiedBy>
  <cp:revision>38</cp:revision>
  <dcterms:created xsi:type="dcterms:W3CDTF">2017-10-21T09:30:31Z</dcterms:created>
  <dcterms:modified xsi:type="dcterms:W3CDTF">2021-04-07T17:06:45Z</dcterms:modified>
</cp:coreProperties>
</file>