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6" r:id="rId9"/>
    <p:sldId id="264" r:id="rId10"/>
    <p:sldId id="265" r:id="rId11"/>
    <p:sldId id="263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91" r:id="rId22"/>
    <p:sldId id="292" r:id="rId23"/>
    <p:sldId id="276" r:id="rId24"/>
    <p:sldId id="277" r:id="rId25"/>
    <p:sldId id="294" r:id="rId26"/>
    <p:sldId id="282" r:id="rId27"/>
    <p:sldId id="283" r:id="rId28"/>
    <p:sldId id="290" r:id="rId29"/>
    <p:sldId id="278" r:id="rId30"/>
    <p:sldId id="293" r:id="rId31"/>
    <p:sldId id="284" r:id="rId32"/>
    <p:sldId id="285" r:id="rId33"/>
    <p:sldId id="286" r:id="rId34"/>
    <p:sldId id="297" r:id="rId35"/>
    <p:sldId id="288" r:id="rId36"/>
    <p:sldId id="289" r:id="rId37"/>
    <p:sldId id="298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3462" autoAdjust="0"/>
  </p:normalViewPr>
  <p:slideViewPr>
    <p:cSldViewPr>
      <p:cViewPr varScale="1">
        <p:scale>
          <a:sx n="90" d="100"/>
          <a:sy n="90" d="100"/>
        </p:scale>
        <p:origin x="-5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9AC28-E05A-4AFB-A3EF-26024F20F7E9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A32F6-B516-47B4-882A-1D6DC6E551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A32F6-B516-47B4-882A-1D6DC6E55134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39EC-3EC1-4112-BD2D-0D45107DD736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ECC4-AD03-41F1-B992-7221B6A9A2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3221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39EC-3EC1-4112-BD2D-0D45107DD736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ECC4-AD03-41F1-B992-7221B6A9A2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9695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39EC-3EC1-4112-BD2D-0D45107DD736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ECC4-AD03-41F1-B992-7221B6A9A2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1947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39EC-3EC1-4112-BD2D-0D45107DD736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ECC4-AD03-41F1-B992-7221B6A9A2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2850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39EC-3EC1-4112-BD2D-0D45107DD736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ECC4-AD03-41F1-B992-7221B6A9A2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228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39EC-3EC1-4112-BD2D-0D45107DD736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ECC4-AD03-41F1-B992-7221B6A9A2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685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39EC-3EC1-4112-BD2D-0D45107DD736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ECC4-AD03-41F1-B992-7221B6A9A2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7474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39EC-3EC1-4112-BD2D-0D45107DD736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ECC4-AD03-41F1-B992-7221B6A9A2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2760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39EC-3EC1-4112-BD2D-0D45107DD736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ECC4-AD03-41F1-B992-7221B6A9A2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6599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39EC-3EC1-4112-BD2D-0D45107DD736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ECC4-AD03-41F1-B992-7221B6A9A2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236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39EC-3EC1-4112-BD2D-0D45107DD736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ECC4-AD03-41F1-B992-7221B6A9A2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3867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D39EC-3EC1-4112-BD2D-0D45107DD736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9ECC4-AD03-41F1-B992-7221B6A9A2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14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71480"/>
            <a:ext cx="7772400" cy="271464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2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  <a:br>
              <a:rPr lang="ru-RU" sz="22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 «Ромашка»</a:t>
            </a:r>
            <a:br>
              <a:rPr lang="ru-RU" sz="22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Посёлок Первомайский</a:t>
            </a:r>
            <a:br>
              <a:rPr lang="ru-RU" sz="22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57298"/>
            <a:ext cx="6400800" cy="4281502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00B050"/>
                </a:solidFill>
              </a:rPr>
              <a:t>«Люблю берёзку русскую</a:t>
            </a:r>
            <a:r>
              <a:rPr lang="ru-RU" sz="4000" dirty="0" smtClean="0">
                <a:solidFill>
                  <a:srgbClr val="00B050"/>
                </a:solidFill>
              </a:rPr>
              <a:t>»</a:t>
            </a:r>
          </a:p>
          <a:p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Познавательно-исследовательский проект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2016 </a:t>
            </a:r>
            <a:r>
              <a:rPr lang="ru-RU" sz="2800" dirty="0" smtClean="0">
                <a:solidFill>
                  <a:schemeClr val="tx1"/>
                </a:solidFill>
              </a:rPr>
              <a:t>г</a:t>
            </a:r>
            <a:endParaRPr lang="ru-RU" sz="36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Подготовила Комарова Елена Геннадьевна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368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Методы работы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lvl="0"/>
            <a:r>
              <a:rPr lang="ru-RU" dirty="0" smtClean="0"/>
              <a:t>Рассматривание березы в разное время года.</a:t>
            </a:r>
          </a:p>
          <a:p>
            <a:pPr lvl="0"/>
            <a:r>
              <a:rPr lang="ru-RU" dirty="0" smtClean="0"/>
              <a:t>Проведение дидактических игр </a:t>
            </a:r>
            <a:r>
              <a:rPr lang="ru-RU" b="1" i="1" dirty="0" smtClean="0"/>
              <a:t>«Подбери листочек», «Найди березу»</a:t>
            </a:r>
            <a:r>
              <a:rPr lang="ru-RU" dirty="0" smtClean="0"/>
              <a:t>.</a:t>
            </a:r>
          </a:p>
          <a:p>
            <a:pPr lvl="0"/>
            <a:r>
              <a:rPr lang="ru-RU" dirty="0" smtClean="0"/>
              <a:t>Экскурсия к березе на участке детского сада </a:t>
            </a:r>
            <a:r>
              <a:rPr lang="ru-RU" i="1" dirty="0" smtClean="0"/>
              <a:t>(познакомить с деревом)</a:t>
            </a:r>
            <a:r>
              <a:rPr lang="ru-RU" dirty="0" smtClean="0"/>
              <a:t>.</a:t>
            </a:r>
          </a:p>
          <a:p>
            <a:pPr lvl="0"/>
            <a:r>
              <a:rPr lang="ru-RU" dirty="0" smtClean="0"/>
              <a:t>Показать детям презентацию- дать простейшие знания о березе.</a:t>
            </a:r>
          </a:p>
          <a:p>
            <a:pPr lvl="0"/>
            <a:r>
              <a:rPr lang="ru-RU" dirty="0" smtClean="0"/>
              <a:t>Труд – сбор веток вокруг березы - учить наводить порядок возле любимого дерева, за которым мы будем в дальнейшем ухаживать и наблюдать.</a:t>
            </a:r>
          </a:p>
          <a:p>
            <a:pPr lvl="0"/>
            <a:r>
              <a:rPr lang="ru-RU" dirty="0" smtClean="0"/>
              <a:t>Чтение стихов о березе — познакомить детей с творчеством поэтов, которые писали о березе, как они ее воспевали, с какой нежностью о ней писали, как ласково ее называли.</a:t>
            </a:r>
          </a:p>
          <a:p>
            <a:pPr lvl="0"/>
            <a:r>
              <a:rPr lang="ru-RU" dirty="0" smtClean="0"/>
              <a:t>Рассматривание картин с изображением березы — показать всю красоту березы: осенью, зимой, весной и летом.</a:t>
            </a:r>
          </a:p>
          <a:p>
            <a:pPr lvl="0"/>
            <a:r>
              <a:rPr lang="ru-RU" dirty="0" smtClean="0"/>
              <a:t>Коллективная аппликация: </a:t>
            </a:r>
            <a:r>
              <a:rPr lang="ru-RU" b="1" i="1" dirty="0" smtClean="0"/>
              <a:t>«Весенняя березка»</a:t>
            </a:r>
            <a:r>
              <a:rPr lang="ru-RU" dirty="0" smtClean="0"/>
              <a:t> из салфеток – научить детей творчески изображать весеннюю березку, показать какая она красивая весной, учить детей работать вместе, помогать своим товарищам, вызвать эмоциональный отклик.</a:t>
            </a:r>
          </a:p>
          <a:p>
            <a:pPr lvl="0"/>
            <a:r>
              <a:rPr lang="ru-RU" dirty="0" smtClean="0"/>
              <a:t>Рисование «Золотая берёзка»</a:t>
            </a:r>
          </a:p>
          <a:p>
            <a:r>
              <a:rPr lang="ru-RU" dirty="0" smtClean="0"/>
              <a:t>Работа с родителями: Фотовыставка: </a:t>
            </a:r>
            <a:r>
              <a:rPr lang="ru-RU" b="1" i="1" dirty="0" smtClean="0"/>
              <a:t>«Детки у березки»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sz="3600" b="1" i="1" dirty="0" smtClean="0"/>
              <a:t>«Люблю березку русскую» </a:t>
            </a:r>
            <a:br>
              <a:rPr lang="ru-RU" sz="3600" b="1" i="1" dirty="0" smtClean="0"/>
            </a:br>
            <a:r>
              <a:rPr lang="ru-RU" sz="3600" i="1" dirty="0" err="1" smtClean="0"/>
              <a:t>фотоотчёт</a:t>
            </a:r>
            <a:endParaRPr lang="ru-RU" sz="3600" dirty="0"/>
          </a:p>
        </p:txBody>
      </p:sp>
      <p:pic>
        <p:nvPicPr>
          <p:cNvPr id="2050" name="Picture 2" descr="E:\фото березка\SAM_01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>НОД: </a:t>
            </a:r>
            <a:r>
              <a:rPr lang="ru-RU" sz="4000" dirty="0" smtClean="0"/>
              <a:t>Познавательное развитие </a:t>
            </a:r>
            <a:r>
              <a:rPr lang="ru-RU" b="1" i="1" dirty="0" smtClean="0"/>
              <a:t>«</a:t>
            </a:r>
            <a:r>
              <a:rPr lang="ru-RU" dirty="0" smtClean="0"/>
              <a:t>Люблю березку русскую</a:t>
            </a:r>
            <a:r>
              <a:rPr lang="ru-RU" b="1" i="1" dirty="0" smtClean="0"/>
              <a:t>»</a:t>
            </a:r>
            <a:endParaRPr lang="ru-RU" dirty="0"/>
          </a:p>
        </p:txBody>
      </p:sp>
      <p:pic>
        <p:nvPicPr>
          <p:cNvPr id="3074" name="Picture 2" descr="E:\фото березка\SAM_09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Беседа у макета берёзы</a:t>
            </a:r>
            <a:endParaRPr lang="ru-RU" dirty="0"/>
          </a:p>
        </p:txBody>
      </p:sp>
      <p:pic>
        <p:nvPicPr>
          <p:cNvPr id="4098" name="Picture 2" descr="E:\фото березка\SAM_06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Берёза-символ России</a:t>
            </a:r>
            <a:endParaRPr lang="ru-RU" dirty="0"/>
          </a:p>
        </p:txBody>
      </p:sp>
      <p:pic>
        <p:nvPicPr>
          <p:cNvPr id="5122" name="Picture 2" descr="E:\фото березка\SAM_06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dirty="0" smtClean="0"/>
              <a:t>Мы вокруг берёзки встанем в хоровод</a:t>
            </a:r>
            <a:endParaRPr lang="ru-RU" sz="3600" dirty="0"/>
          </a:p>
        </p:txBody>
      </p:sp>
      <p:pic>
        <p:nvPicPr>
          <p:cNvPr id="6146" name="Picture 2" descr="E:\фото березка\SAM_08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Посидим </a:t>
            </a:r>
            <a:r>
              <a:rPr lang="ru-RU" smtClean="0"/>
              <a:t>в тишине</a:t>
            </a:r>
            <a:endParaRPr lang="ru-RU" dirty="0"/>
          </a:p>
        </p:txBody>
      </p:sp>
      <p:pic>
        <p:nvPicPr>
          <p:cNvPr id="8194" name="Picture 2" descr="E:\фото березка\SAM_08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>Прогулка: Наблюдение за березой: осень</a:t>
            </a:r>
            <a:endParaRPr lang="ru-RU" dirty="0"/>
          </a:p>
        </p:txBody>
      </p:sp>
      <p:pic>
        <p:nvPicPr>
          <p:cNvPr id="9218" name="Picture 2" descr="E:\фото березка\SAM_09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Зимой кормим птиц-друзей берёзы</a:t>
            </a:r>
            <a:endParaRPr lang="ru-RU" dirty="0"/>
          </a:p>
        </p:txBody>
      </p:sp>
      <p:pic>
        <p:nvPicPr>
          <p:cNvPr id="10242" name="Picture 2" descr="E:\фото березка\SAM_04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Весеннюю берёзку мы тоже любим</a:t>
            </a:r>
            <a:endParaRPr lang="ru-RU" dirty="0"/>
          </a:p>
        </p:txBody>
      </p:sp>
      <p:pic>
        <p:nvPicPr>
          <p:cNvPr id="11266" name="Picture 2" descr="E:\фото березка\SAM_06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д.с. Ромашка\Pictures\2013-10-11\685834635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0648"/>
            <a:ext cx="5832648" cy="6048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8778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Вот и лето пришло</a:t>
            </a:r>
            <a:endParaRPr lang="ru-RU" dirty="0"/>
          </a:p>
        </p:txBody>
      </p:sp>
      <p:pic>
        <p:nvPicPr>
          <p:cNvPr id="12290" name="Picture 2" descr="E:\фото березка\SAM_03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Ухаживаем за берёзкой</a:t>
            </a:r>
            <a:endParaRPr lang="ru-RU" dirty="0"/>
          </a:p>
        </p:txBody>
      </p:sp>
      <p:pic>
        <p:nvPicPr>
          <p:cNvPr id="5122" name="Picture 2" descr="E:\фото березка\SAM_09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Прикроем снегом корешки берёзки</a:t>
            </a:r>
            <a:endParaRPr lang="ru-RU" dirty="0"/>
          </a:p>
        </p:txBody>
      </p:sp>
      <p:pic>
        <p:nvPicPr>
          <p:cNvPr id="6146" name="Picture 2" descr="E:\фото березка\SAM_04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Паспорт берёзы</a:t>
            </a:r>
            <a:endParaRPr lang="ru-RU" dirty="0"/>
          </a:p>
        </p:txBody>
      </p:sp>
      <p:pic>
        <p:nvPicPr>
          <p:cNvPr id="13314" name="Picture 2" descr="E:\фото березка\SAM_09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Паспорт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i="1" dirty="0" smtClean="0"/>
              <a:t>Название дерева</a:t>
            </a:r>
            <a:r>
              <a:rPr lang="ru-RU" dirty="0" smtClean="0"/>
              <a:t> </a:t>
            </a:r>
            <a:r>
              <a:rPr lang="ru-RU" u="sng" dirty="0" smtClean="0"/>
              <a:t>Берёза</a:t>
            </a:r>
            <a:endParaRPr lang="ru-RU" dirty="0" smtClean="0"/>
          </a:p>
          <a:p>
            <a:r>
              <a:rPr lang="ru-RU" i="1" dirty="0" smtClean="0"/>
              <a:t>Место “прописки”</a:t>
            </a:r>
            <a:r>
              <a:rPr lang="ru-RU" dirty="0" smtClean="0"/>
              <a:t> (название города или района, улицы и т. п.): </a:t>
            </a:r>
            <a:r>
              <a:rPr lang="ru-RU" u="sng" dirty="0" smtClean="0"/>
              <a:t>___МДОУ «Детский сад «Ромашка» посёлок Первомайский, улица Комсомольская, </a:t>
            </a:r>
            <a:r>
              <a:rPr lang="ru-RU" u="sng" dirty="0" err="1" smtClean="0"/>
              <a:t>д</a:t>
            </a:r>
            <a:r>
              <a:rPr lang="ru-RU" u="sng" dirty="0" smtClean="0"/>
              <a:t> 5</a:t>
            </a:r>
            <a:endParaRPr lang="ru-RU" dirty="0" smtClean="0"/>
          </a:p>
          <a:p>
            <a:r>
              <a:rPr lang="ru-RU" i="1" dirty="0" smtClean="0"/>
              <a:t>Краткое описание места</a:t>
            </a:r>
            <a:r>
              <a:rPr lang="ru-RU" dirty="0" smtClean="0"/>
              <a:t>, где растет дерево ; </a:t>
            </a:r>
            <a:r>
              <a:rPr lang="ru-RU" u="sng" dirty="0" smtClean="0"/>
              <a:t>территория спортивного участка, «Поляна Сказок».Здесь же растут сосны, берёзки. Место открытое, </a:t>
            </a:r>
            <a:r>
              <a:rPr lang="ru-RU" u="sng" dirty="0" err="1" smtClean="0"/>
              <a:t>солнечное.</a:t>
            </a:r>
            <a:r>
              <a:rPr lang="ru-RU" dirty="0" err="1" smtClean="0"/>
              <a:t>_</a:t>
            </a:r>
            <a:endParaRPr lang="ru-RU" dirty="0" smtClean="0"/>
          </a:p>
          <a:p>
            <a:r>
              <a:rPr lang="ru-RU" i="1" dirty="0" smtClean="0"/>
              <a:t>Примерный возраст</a:t>
            </a:r>
            <a:r>
              <a:rPr lang="ru-RU" dirty="0" smtClean="0"/>
              <a:t> </a:t>
            </a:r>
            <a:r>
              <a:rPr lang="ru-RU" u="sng" dirty="0" smtClean="0"/>
              <a:t>5 лет</a:t>
            </a:r>
            <a:endParaRPr lang="ru-RU" dirty="0" smtClean="0"/>
          </a:p>
          <a:p>
            <a:r>
              <a:rPr lang="ru-RU" i="1" dirty="0" smtClean="0"/>
              <a:t>Окружность ствола</a:t>
            </a:r>
            <a:r>
              <a:rPr lang="ru-RU" dirty="0" smtClean="0"/>
              <a:t> на высоте 1 метра (с) 20 см</a:t>
            </a:r>
          </a:p>
          <a:p>
            <a:r>
              <a:rPr lang="ru-RU" i="1" dirty="0" smtClean="0"/>
              <a:t>Примерная высота</a:t>
            </a:r>
            <a:r>
              <a:rPr lang="ru-RU" dirty="0" smtClean="0"/>
              <a:t> дерева 2,5 м</a:t>
            </a:r>
          </a:p>
          <a:p>
            <a:r>
              <a:rPr lang="ru-RU" i="1" dirty="0" smtClean="0"/>
              <a:t>На какой высоте</a:t>
            </a:r>
            <a:r>
              <a:rPr lang="ru-RU" dirty="0" smtClean="0"/>
              <a:t> дерево начинает ветвится 120см</a:t>
            </a:r>
          </a:p>
          <a:p>
            <a:r>
              <a:rPr lang="ru-RU" i="1" dirty="0" smtClean="0"/>
              <a:t>Ширина кроны</a:t>
            </a:r>
            <a:r>
              <a:rPr lang="ru-RU" dirty="0" smtClean="0"/>
              <a:t> 2м</a:t>
            </a:r>
          </a:p>
          <a:p>
            <a:r>
              <a:rPr lang="ru-RU" i="1" dirty="0" smtClean="0"/>
              <a:t> Состояние почвы вокруг дерева</a:t>
            </a:r>
            <a:r>
              <a:rPr lang="ru-RU" dirty="0" smtClean="0"/>
              <a:t> в радиусе около 1,5 – 2 м от ствола: </a:t>
            </a:r>
            <a:br>
              <a:rPr lang="ru-RU" dirty="0" smtClean="0"/>
            </a:br>
            <a:r>
              <a:rPr lang="ru-RU" dirty="0" smtClean="0"/>
              <a:t>почва рыхлая покрыта травой </a:t>
            </a:r>
          </a:p>
          <a:p>
            <a:r>
              <a:rPr lang="ru-RU" i="1" dirty="0" smtClean="0"/>
              <a:t>Состояние дерева</a:t>
            </a:r>
            <a:r>
              <a:rPr lang="ru-RU" dirty="0" smtClean="0"/>
              <a:t> в момент заполнения карточки (отметь нужное, поставив “галочку”): </a:t>
            </a:r>
          </a:p>
          <a:p>
            <a:r>
              <a:rPr lang="ru-RU" dirty="0" smtClean="0"/>
              <a:t>Отличное +</a:t>
            </a:r>
          </a:p>
          <a:p>
            <a:r>
              <a:rPr lang="ru-RU" dirty="0" smtClean="0"/>
              <a:t>Хорошее</a:t>
            </a:r>
          </a:p>
          <a:p>
            <a:r>
              <a:rPr lang="ru-RU" dirty="0" smtClean="0"/>
              <a:t>Удовлетворенное</a:t>
            </a:r>
          </a:p>
          <a:p>
            <a:r>
              <a:rPr lang="ru-RU" dirty="0" smtClean="0"/>
              <a:t>Неудовлетворенное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4000" dirty="0" smtClean="0"/>
              <a:t>Проведение дидактических игр </a:t>
            </a:r>
            <a:r>
              <a:rPr lang="ru-RU" sz="4000" b="1" i="1" dirty="0" smtClean="0"/>
              <a:t>«Подбери листочек», «Найди </a:t>
            </a:r>
            <a:r>
              <a:rPr lang="ru-RU" b="1" i="1" dirty="0" smtClean="0"/>
              <a:t>березу»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194" name="Picture 2" descr="E:\фото березка\SAM_06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Художественное творчество </a:t>
            </a:r>
            <a:r>
              <a:rPr lang="ru-RU" b="1" i="1" dirty="0" smtClean="0"/>
              <a:t>«Золотая березка» </a:t>
            </a:r>
            <a:r>
              <a:rPr lang="ru-RU" i="1" dirty="0" smtClean="0"/>
              <a:t>(рисование)</a:t>
            </a:r>
            <a:endParaRPr lang="ru-RU" dirty="0"/>
          </a:p>
        </p:txBody>
      </p:sp>
      <p:pic>
        <p:nvPicPr>
          <p:cNvPr id="16386" name="Picture 2" descr="E:\фото березка\SAM_05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Дорисовка</a:t>
            </a:r>
            <a:endParaRPr lang="ru-RU" dirty="0"/>
          </a:p>
        </p:txBody>
      </p:sp>
      <p:pic>
        <p:nvPicPr>
          <p:cNvPr id="15362" name="Picture 2" descr="E:\фото березка\SAM_08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-художники</a:t>
            </a:r>
            <a:endParaRPr lang="ru-RU" dirty="0"/>
          </a:p>
        </p:txBody>
      </p:sp>
      <p:pic>
        <p:nvPicPr>
          <p:cNvPr id="4098" name="Picture 2" descr="E:\фото березка\SAM_07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Художественное творчество </a:t>
            </a:r>
            <a:r>
              <a:rPr lang="ru-RU" sz="3200" b="1" i="1" dirty="0" smtClean="0"/>
              <a:t>«Золотая березка» </a:t>
            </a:r>
            <a:r>
              <a:rPr lang="ru-RU" sz="3200" i="1" dirty="0" smtClean="0"/>
              <a:t>(рисование)</a:t>
            </a:r>
            <a:endParaRPr lang="ru-RU" sz="3200" dirty="0"/>
          </a:p>
        </p:txBody>
      </p:sp>
      <p:pic>
        <p:nvPicPr>
          <p:cNvPr id="14338" name="Picture 2" descr="E:\фото березка\SAM_07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Показать детям </a:t>
            </a:r>
            <a:r>
              <a:rPr lang="ru-RU" dirty="0"/>
              <a:t>красоту природы, </a:t>
            </a:r>
            <a:r>
              <a:rPr lang="ru-RU" dirty="0" smtClean="0"/>
              <a:t>научить замечать </a:t>
            </a:r>
            <a:r>
              <a:rPr lang="ru-RU" dirty="0"/>
              <a:t>изменения, которые происходят в разные времена года, донести до детей мысль: «Только мы </a:t>
            </a:r>
            <a:r>
              <a:rPr lang="ru-RU" i="1" dirty="0"/>
              <a:t>(люди)</a:t>
            </a:r>
            <a:r>
              <a:rPr lang="ru-RU" dirty="0"/>
              <a:t> можем помочь ей», научить бережно относиться к деревьям.</a:t>
            </a:r>
          </a:p>
        </p:txBody>
      </p:sp>
    </p:spTree>
    <p:extLst>
      <p:ext uri="{BB962C8B-B14F-4D97-AF65-F5344CB8AC3E}">
        <p14:creationId xmlns="" xmlns:p14="http://schemas.microsoft.com/office/powerpoint/2010/main" val="97179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Коллективная аппликация: </a:t>
            </a:r>
            <a:r>
              <a:rPr lang="ru-RU" b="1" i="1" dirty="0" smtClean="0"/>
              <a:t>«Весенняя березка»</a:t>
            </a:r>
            <a:r>
              <a:rPr lang="ru-RU" dirty="0" smtClean="0"/>
              <a:t> из салфеток </a:t>
            </a:r>
            <a:endParaRPr lang="ru-RU" dirty="0"/>
          </a:p>
        </p:txBody>
      </p:sp>
      <p:pic>
        <p:nvPicPr>
          <p:cNvPr id="7170" name="Picture 2" descr="E:\фото березка\SAM_07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1429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/>
              <a:t>Березка своими руками (семейные поделки).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E:\фото березка\SAM_09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Мастер-класс для увлечённых родителей</a:t>
            </a:r>
            <a:endParaRPr lang="ru-RU" dirty="0"/>
          </a:p>
        </p:txBody>
      </p:sp>
      <p:pic>
        <p:nvPicPr>
          <p:cNvPr id="2050" name="Picture 2" descr="E:\фото березка\SAM_09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поделки</a:t>
            </a:r>
            <a:endParaRPr lang="ru-RU" dirty="0"/>
          </a:p>
        </p:txBody>
      </p:sp>
      <p:pic>
        <p:nvPicPr>
          <p:cNvPr id="3074" name="Picture 2" descr="E:\фото березка\SAM_09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Дети научились узнавать берёзу среди других деревьев.</a:t>
            </a:r>
          </a:p>
          <a:p>
            <a:r>
              <a:rPr lang="ru-RU" dirty="0" smtClean="0"/>
              <a:t>Получили первичные представления о берёзе-русской красавице, символе России.</a:t>
            </a:r>
          </a:p>
          <a:p>
            <a:r>
              <a:rPr lang="ru-RU" dirty="0" smtClean="0"/>
              <a:t>У детей появилось желание наблюдать и ухаживать за берёзой в разное время года.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Конечный результат: фотовыставка «Люблю берёзку русскую»</a:t>
            </a:r>
            <a:endParaRPr lang="ru-RU" sz="3600" dirty="0"/>
          </a:p>
        </p:txBody>
      </p:sp>
      <p:pic>
        <p:nvPicPr>
          <p:cNvPr id="1027" name="Picture 3" descr="E:\фото березка\SAM_08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Соломенникова</a:t>
            </a:r>
            <a:r>
              <a:rPr lang="ru-RU" dirty="0" smtClean="0"/>
              <a:t> О.А «Ознакомление  с природой в детском саду»</a:t>
            </a:r>
          </a:p>
          <a:p>
            <a:r>
              <a:rPr lang="ru-RU" dirty="0" smtClean="0"/>
              <a:t>Кобзева Т.Г. «Организация деятельности детей на прогулке»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Спасибо за внимание!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http://s-media-cache-ak0.pinimg.com/736x/4e/5c/f7/4e5cf7d4ccb9c59b6620a9c71944d51e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15306"/>
            <a:ext cx="4876800" cy="40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Autofit/>
          </a:bodyPr>
          <a:lstStyle/>
          <a:p>
            <a:pPr algn="l"/>
            <a:r>
              <a:rPr lang="ru-RU" sz="2400" i="1" dirty="0" smtClean="0"/>
              <a:t>Тип проекта</a:t>
            </a:r>
            <a:r>
              <a:rPr lang="ru-RU" sz="2400" dirty="0" smtClean="0"/>
              <a:t>: познавательно-исследовательский.</a:t>
            </a:r>
            <a:br>
              <a:rPr lang="ru-RU" sz="2400" dirty="0" smtClean="0"/>
            </a:br>
            <a:r>
              <a:rPr lang="ru-RU" sz="2400" i="1" dirty="0" smtClean="0"/>
              <a:t>Участники проекта</a:t>
            </a:r>
            <a:r>
              <a:rPr lang="ru-RU" sz="2400" dirty="0" smtClean="0"/>
              <a:t>: педагог группы, дети и их родители.</a:t>
            </a:r>
            <a:br>
              <a:rPr lang="ru-RU" sz="2400" dirty="0" smtClean="0"/>
            </a:br>
            <a:r>
              <a:rPr lang="ru-RU" sz="2400" i="1" dirty="0" smtClean="0"/>
              <a:t>Продолжительность проекта</a:t>
            </a:r>
            <a:r>
              <a:rPr lang="ru-RU" sz="2400" dirty="0" smtClean="0"/>
              <a:t>: долгосрочный (в течение года).</a:t>
            </a:r>
            <a:endParaRPr lang="ru-RU" sz="2400" dirty="0"/>
          </a:p>
        </p:txBody>
      </p:sp>
      <p:pic>
        <p:nvPicPr>
          <p:cNvPr id="1026" name="Picture 2" descr="E:\фото березка\SAM_01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000240"/>
            <a:ext cx="6858048" cy="41259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5258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ru-RU" sz="10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0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atin typeface="Times New Roman"/>
                <a:ea typeface="Times New Roman"/>
                <a:cs typeface="Times New Roman"/>
              </a:rPr>
              <a:t>Этапы проекта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I этап. Подготовительный: работа педагога.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2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этап. Практический: деятельность педагога с детьми.</a:t>
            </a:r>
            <a:endParaRPr lang="ru-RU" sz="2800" dirty="0">
              <a:ea typeface="Calibri"/>
              <a:cs typeface="Times New Roman"/>
            </a:endParaRPr>
          </a:p>
          <a:p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3-й – обобщающий(заключительный): обобщение результатов работы в самой различной форме.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7321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В наше время экологическое воспитание дошкольников самая главная проблема. Если детям не объяснить, не научить их любить и уважать природу то в будущем они будут безразличны к ней. Каждый ребенок должен знать, что если мы не будем бережно относиться к природе нас ждет экологический кризис. Мы- люди, должны помогать природе. Дети должны знать, что вырубка лесов, загрязнение воздуха, уничтожение редких растений, пожары лесов, ведут нашу планету к экологическому кризису. В этом проекте хочется научит детей увидеть красоту природы, узнать в чем польза деревьев </a:t>
            </a:r>
            <a:r>
              <a:rPr lang="ru-RU" i="1" dirty="0" smtClean="0"/>
              <a:t>(в данном случаи дерева березы)</a:t>
            </a:r>
            <a:r>
              <a:rPr lang="ru-RU" dirty="0" smtClean="0"/>
              <a:t>, рассказать о красавице русских лесов, как ее воспевают в песнях, пишут о ней стихи. Наблюдать за березой в разное время года.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45259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Цель: </a:t>
            </a:r>
            <a:r>
              <a:rPr lang="ru-RU" sz="2400" dirty="0" smtClean="0"/>
              <a:t>показать красоту природы, научить замечать изменения, которые происходят в разные времена года, донести до детей мысль: «Только мы </a:t>
            </a:r>
            <a:r>
              <a:rPr lang="ru-RU" sz="2400" i="1" dirty="0" smtClean="0"/>
              <a:t>(люди)</a:t>
            </a:r>
            <a:r>
              <a:rPr lang="ru-RU" sz="2400" dirty="0" smtClean="0"/>
              <a:t> можем помочь ей», научить бережно относиться к деревьям.</a:t>
            </a:r>
          </a:p>
          <a:p>
            <a:r>
              <a:rPr lang="ru-RU" dirty="0" smtClean="0"/>
              <a:t>Объект: </a:t>
            </a:r>
            <a:r>
              <a:rPr lang="ru-RU" sz="2400" dirty="0" smtClean="0"/>
              <a:t>берёзы, растущие на территории детского сада</a:t>
            </a:r>
          </a:p>
          <a:p>
            <a:r>
              <a:rPr lang="ru-RU" dirty="0" smtClean="0"/>
              <a:t>Гипотеза: </a:t>
            </a:r>
            <a:r>
              <a:rPr lang="ru-RU" sz="2400" dirty="0" smtClean="0"/>
              <a:t>Предположим,</a:t>
            </a:r>
            <a:r>
              <a:rPr lang="ru-RU" dirty="0" smtClean="0"/>
              <a:t> </a:t>
            </a:r>
            <a:r>
              <a:rPr lang="ru-RU" sz="2400" dirty="0" smtClean="0"/>
              <a:t>что если мы сумеем донести до детей важность охранять, любить, уважать и переживать за природу, мы внесем огромный вклад в нашу экологию.</a:t>
            </a:r>
            <a:endParaRPr lang="ru-RU" sz="4400" dirty="0" smtClean="0"/>
          </a:p>
          <a:p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Выход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ru-RU" dirty="0" smtClean="0"/>
              <a:t>НОД: Познавательное развитие </a:t>
            </a:r>
            <a:r>
              <a:rPr lang="ru-RU" b="1" i="1" dirty="0" smtClean="0"/>
              <a:t>«</a:t>
            </a:r>
            <a:r>
              <a:rPr lang="ru-RU" dirty="0" smtClean="0"/>
              <a:t>Люблю березку русскую</a:t>
            </a:r>
            <a:r>
              <a:rPr lang="ru-RU" b="1" i="1" dirty="0" smtClean="0"/>
              <a:t>»</a:t>
            </a:r>
            <a:endParaRPr lang="ru-RU" dirty="0" smtClean="0"/>
          </a:p>
          <a:p>
            <a:pPr lvl="0"/>
            <a:r>
              <a:rPr lang="ru-RU" dirty="0" smtClean="0"/>
              <a:t>Прогулка: Наблюдение за березой.</a:t>
            </a:r>
          </a:p>
          <a:p>
            <a:pPr lvl="0"/>
            <a:r>
              <a:rPr lang="ru-RU" dirty="0" smtClean="0"/>
              <a:t>Экскурсия по территории детского сада.</a:t>
            </a:r>
          </a:p>
          <a:p>
            <a:pPr lvl="0"/>
            <a:r>
              <a:rPr lang="ru-RU" dirty="0" smtClean="0"/>
              <a:t>Составление паспорта березы.</a:t>
            </a:r>
          </a:p>
          <a:p>
            <a:pPr lvl="0"/>
            <a:r>
              <a:rPr lang="ru-RU" dirty="0" smtClean="0"/>
              <a:t>Художественное творчество </a:t>
            </a:r>
            <a:r>
              <a:rPr lang="ru-RU" b="1" i="1" dirty="0" smtClean="0"/>
              <a:t>«Золотая березка» (изобразительная деятельность)</a:t>
            </a:r>
            <a:endParaRPr lang="ru-RU" dirty="0" smtClean="0"/>
          </a:p>
          <a:p>
            <a:pPr lvl="0"/>
            <a:r>
              <a:rPr lang="ru-RU" dirty="0" smtClean="0"/>
              <a:t>Коллективная работа: </a:t>
            </a:r>
            <a:r>
              <a:rPr lang="ru-RU" b="1" i="1" dirty="0" smtClean="0"/>
              <a:t>«Весенняя березка»(аппликация с дорисовкой)</a:t>
            </a:r>
            <a:endParaRPr lang="ru-RU" dirty="0" smtClean="0"/>
          </a:p>
          <a:p>
            <a:pPr lvl="0"/>
            <a:r>
              <a:rPr lang="ru-RU" dirty="0" smtClean="0"/>
              <a:t>Фотоальбом:  «Детки у березки».</a:t>
            </a:r>
          </a:p>
          <a:p>
            <a:pPr lvl="0"/>
            <a:r>
              <a:rPr lang="ru-RU" dirty="0" smtClean="0"/>
              <a:t>«Березка своими руками» (семейные поделки).</a:t>
            </a:r>
          </a:p>
          <a:p>
            <a:pPr lvl="0"/>
            <a:r>
              <a:rPr lang="ru-RU" dirty="0" smtClean="0"/>
              <a:t>Презентация</a:t>
            </a:r>
            <a:r>
              <a:rPr lang="ru-RU" smtClean="0"/>
              <a:t>:   «Люблю березку русскую».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Предполагаемый результат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Дети научатся узнавать берёзу среди других деревьев.</a:t>
            </a:r>
          </a:p>
          <a:p>
            <a:r>
              <a:rPr lang="ru-RU" dirty="0" smtClean="0"/>
              <a:t>Получат первичные представления о берёзе-русской красавице, символе России.</a:t>
            </a:r>
          </a:p>
          <a:p>
            <a:r>
              <a:rPr lang="ru-RU" dirty="0" smtClean="0"/>
              <a:t>У детей появится желание наблюдать и ухаживать за берёзой в разное время года.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840</Words>
  <Application>Microsoft Office PowerPoint</Application>
  <PresentationFormat>Экран (4:3)</PresentationFormat>
  <Paragraphs>89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 Муниципальное дошкольное образовательное учреждение  «Детский сад  «Ромашка» Посёлок Первомайский    </vt:lpstr>
      <vt:lpstr>Слайд 2</vt:lpstr>
      <vt:lpstr>Цель проекта</vt:lpstr>
      <vt:lpstr>Тип проекта: познавательно-исследовательский. Участники проекта: педагог группы, дети и их родители. Продолжительность проекта: долгосрочный (в течение года).</vt:lpstr>
      <vt:lpstr> </vt:lpstr>
      <vt:lpstr>Актуальность проекта</vt:lpstr>
      <vt:lpstr>Слайд 7</vt:lpstr>
      <vt:lpstr>Выход проекта</vt:lpstr>
      <vt:lpstr>Предполагаемый результат</vt:lpstr>
      <vt:lpstr>Методы работы</vt:lpstr>
      <vt:lpstr>  «Люблю березку русскую»  фотоотчёт</vt:lpstr>
      <vt:lpstr>НОД: Познавательное развитие «Люблю березку русскую»</vt:lpstr>
      <vt:lpstr>Беседа у макета берёзы</vt:lpstr>
      <vt:lpstr>Берёза-символ России</vt:lpstr>
      <vt:lpstr>Мы вокруг берёзки встанем в хоровод</vt:lpstr>
      <vt:lpstr>Посидим в тишине</vt:lpstr>
      <vt:lpstr>Прогулка: Наблюдение за березой: осень</vt:lpstr>
      <vt:lpstr>Зимой кормим птиц-друзей берёзы</vt:lpstr>
      <vt:lpstr>Весеннюю берёзку мы тоже любим</vt:lpstr>
      <vt:lpstr>Вот и лето пришло</vt:lpstr>
      <vt:lpstr>Ухаживаем за берёзкой</vt:lpstr>
      <vt:lpstr>Прикроем снегом корешки берёзки</vt:lpstr>
      <vt:lpstr>Паспорт берёзы</vt:lpstr>
      <vt:lpstr>Паспорт</vt:lpstr>
      <vt:lpstr>Проведение дидактических игр «Подбери листочек», «Найди березу».</vt:lpstr>
      <vt:lpstr>Художественное творчество «Золотая березка» (рисование)</vt:lpstr>
      <vt:lpstr>Дорисовка</vt:lpstr>
      <vt:lpstr>Мы -художники</vt:lpstr>
      <vt:lpstr>Художественное творчество «Золотая березка» (рисование)</vt:lpstr>
      <vt:lpstr>Коллективная аппликация: «Весенняя березка» из салфеток </vt:lpstr>
      <vt:lpstr>Березка своими руками (семейные поделки). </vt:lpstr>
      <vt:lpstr>Мастер-класс для увлечённых родителей</vt:lpstr>
      <vt:lpstr>Наши поделки</vt:lpstr>
      <vt:lpstr>Вывод</vt:lpstr>
      <vt:lpstr>Конечный результат: фотовыставка «Люблю берёзку русскую»</vt:lpstr>
      <vt:lpstr>Литература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«Люблю берёзку русскую»</dc:title>
  <dc:creator>д.с. Ромашка</dc:creator>
  <cp:lastModifiedBy>д.с. Ромашка</cp:lastModifiedBy>
  <cp:revision>73</cp:revision>
  <dcterms:created xsi:type="dcterms:W3CDTF">2016-05-18T11:48:57Z</dcterms:created>
  <dcterms:modified xsi:type="dcterms:W3CDTF">2016-09-13T09:16:28Z</dcterms:modified>
</cp:coreProperties>
</file>