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8436-F2F0-400C-AA93-E3320DC12FD2}" type="datetimeFigureOut">
              <a:rPr lang="ru-RU" smtClean="0"/>
              <a:pPr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D4744-E6F6-4483-9E6C-6AD0217A6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н\SHablon-dlya-prezentatsii-Radu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404665"/>
            <a:ext cx="7344816" cy="576063"/>
          </a:xfrm>
        </p:spPr>
        <p:txBody>
          <a:bodyPr>
            <a:norm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ОБРАЗОВАНИЕ</a:t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ДЕТСКИЙ САД КОМБИНИРОВАННОГО ВИДА №15 «СОЛНЫШКО»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1988840"/>
            <a:ext cx="61393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Вокальный  кружок «До-ми-солька»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3968" y="342900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Музыкальный руководитель:</a:t>
            </a:r>
          </a:p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Архипова Зульфия Рустямовна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19872" y="6021288"/>
            <a:ext cx="2426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Нижневартовск,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н\SHablon-dlya-prezentatsii-Radu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11560" y="1484784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2204864"/>
            <a:ext cx="8964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н\SHablon-dlya-prezentatsii-Radu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11560" y="1484784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1772816"/>
            <a:ext cx="89644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Список используемой литературы для педагога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Т. М. Орлова, С. И.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Бекина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«Учите детей петь». Москва, 1998.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О. В.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Кацер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«Игровая методика обучения детей пению». Санкт-Петербург, 2005.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Шаинский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«Избранные песни». Москва, 1985. Санкт-Петербург, 1999.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Г. А. Струве «Ступеньки музыкальной грамотности».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О. П. Радынова, И. В. Груздова, Л. Н. Комиссарова «Практикум по методике музыкального воспитания дошкольников». Москва, 1999.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Э. П. Костина «Камертон» (программа музыкального образования детей раннего и дошкольного возраста). Москва,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Линка-Пресс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», 2008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79712" y="404664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Основа для разработки программы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н\SHablon-dlya-prezentatsii-Radu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3347864" y="332656"/>
            <a:ext cx="30001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Наименование программы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1560" y="1484784"/>
            <a:ext cx="820891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«До-ми-солька»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это дополнительная образовательная программа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художественно – эстетической направленности. </a:t>
            </a:r>
          </a:p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Целевая группа, количество детей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Данный кружок рассчитан на детей дошкольного возраста общеразвивающей и компенсирующей  направленности  в условиях ДОУ.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Количество детей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Направление программы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Программа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«До-ми-солька»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направлена  на развитие у детей старшего дошкольного возраста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певческих навыков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Певческие навыки: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Особенности голоса (сила звука, особенности тембра, певческий диапазон)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Развитие дыхания 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звуковысотного слуха (музыкально-слуховые представления, точность интонирования)</a:t>
            </a:r>
          </a:p>
          <a:p>
            <a:pPr algn="just">
              <a:buFont typeface="Arial" pitchFamily="34" charset="0"/>
              <a:buChar char="•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н\SHablon-dlya-prezentatsii-Radu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11560" y="1484784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332656"/>
            <a:ext cx="29951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  и задачи программы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1196752"/>
            <a:ext cx="849694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кружковой работы: развитие первоначальных навыков вокально-хорового исполнения с учетом возрастных и личностных качеств ребенка.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выразительному исполнению песен различной тематики и содержания.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Охранять, беречь голос детей.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Обучать способам певческих умений (естественность, звуковедение, дикция, интонирование, дыхание).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Побуждать запоминать, исполнять большинство песен, разученных в течение года.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Настраивать детей на выразительное пение, попытки передать в песне характер, настроение, интонацию.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Учить элементарной технике певческого исполнительства (пение с солистом, по подгруппам, по фразам).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Учить не только различать, но и воспроизводить основные выразительные отношения музыкальных звуков.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Поддерживать самостоятельное исполнение освоенной песни в повседневной жизни в детском саду, в семье.</a:t>
            </a:r>
          </a:p>
          <a:p>
            <a:pPr algn="just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н\SHablon-dlya-prezentatsii-Radu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11560" y="1484784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196753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Дополнительная образовательная программа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«До-ми-солька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рассчитана на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два года обучения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рекомендуется для занятий с детьми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5-7 лет.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Первый год обучения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предусмотрен для занятий с детьми 5-6 лет,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второй год обучения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для детей 6-7 лет.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55776" y="476672"/>
            <a:ext cx="43030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Сроки и этапы реализации программы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н\SHablon-dlya-prezentatsii-Radu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11560" y="1484784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836712"/>
            <a:ext cx="896448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Работа проводится в два этапа: подготовительный и основной.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Задача подготовительного этапа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познакомить детей с элементарной теорией музыки, вокально- хоровыми навыками, т.е. все внимание уделяется певческому дыханию, дикции и артикуляции, единой манере звукообразования, интонационной слаженности.</a:t>
            </a:r>
          </a:p>
          <a:p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Система работы основного этапа состоит из пяти разделов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Задача первого раздела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выработка правильного певческого дыхания в процессе разучивания песен,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попевок.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первый раздел включены упражнения, при помощи которых дети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пропевают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короткие фразы на одном дыхании, следят за активным вдохом задержкой дыхания и постепенное его расходования.</a:t>
            </a:r>
          </a:p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Задача второго раздела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состоит в воспитании навыков красивого и выразительного пения, где особая роль принадлежит артикуляции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дикции.Упражнения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второго раздела помогают овладеть навыками правильного образования и произношения гласных звуков.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Задача третьего раздела: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развивать навыки ансамблевого исполнения.</a:t>
            </a:r>
          </a:p>
          <a:p>
            <a:pPr lvl="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Упражнения третьего раздела направлены на развитие у ребят чувство ответственности, навыков самоконтроля.</a:t>
            </a:r>
          </a:p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Задача четвертого раздела: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состоит в развитии навыков художественного исполнения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произведения.Упражнения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четвертого раздела направлены на создание различных образов.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Задача пятого раздела: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развивать и расширять вокально – хоровые навыки детей.</a:t>
            </a:r>
          </a:p>
          <a:p>
            <a:pPr lvl="0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Упражнения подобраны таким образом, что дети стремятся самостоятельно исполнять песни, попевки, используя при этом навыки, полученные раннее.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Упражнения, игры, используемые в кружковой работе, развивают музыкальное восприятие детей, совершенствуют их вокально-хоровые навыки, развивают  способность самостоятельно исполнять произведения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55776" y="476672"/>
            <a:ext cx="3435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Этапы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реализации программы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н\SHablon-dlya-prezentatsii-Radu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11560" y="1484784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908720"/>
            <a:ext cx="89644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Итогом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реализации программы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должны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стать следующие показатели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выразительность пения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владение певческими умениями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техникой певческого исполнительства,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петь в группе и в домашней обстановке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27784" y="332656"/>
            <a:ext cx="3825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Ожидаемые  конечные результаты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н\SHablon-dlya-prezentatsii-Radu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11560" y="1484784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2060848"/>
            <a:ext cx="89644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Вокальный   кружок «До-ми-солька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 свою работы с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сентября 2014г</a:t>
            </a:r>
          </a:p>
          <a:p>
            <a:pPr algn="ctr"/>
            <a:endParaRPr lang="ru-RU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График работы </a:t>
            </a:r>
          </a:p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Вторник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17.00 ч</a:t>
            </a:r>
          </a:p>
          <a:p>
            <a:pPr algn="ctr"/>
            <a:endParaRPr lang="ru-RU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Место проведения: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музыкальный зал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1340768"/>
            <a:ext cx="34371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Начало работы кружка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фон\SHablon-dlya-prezentatsii-Radug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11560" y="1484784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1772816"/>
            <a:ext cx="89644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Творческий отчёт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проводится один раз в конце учебного года: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Выставка фотоматериала из выступлений детей. 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Итоговое занятие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Отчетный концерт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 и качество обучения прослеживаются в творческих достижениях, обучающихся, в призовых местах.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79712" y="404664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Формы проведения итогов реализации программы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733</Words>
  <Application>Microsoft Office PowerPoint</Application>
  <PresentationFormat>Экран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МУНИЦИПАЛЬНОЕ БЮДЖЕТНОЕ ДОШКОЛЬНОЕ ОБРАЗОВАНИЕ ДЕТСКИЙ САД КОМБИНИРОВАННОГО ВИДА №15 «СОЛНЫШКО»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Zver</dc:creator>
  <cp:lastModifiedBy>ds15</cp:lastModifiedBy>
  <cp:revision>8</cp:revision>
  <dcterms:created xsi:type="dcterms:W3CDTF">2013-11-14T07:50:23Z</dcterms:created>
  <dcterms:modified xsi:type="dcterms:W3CDTF">2016-11-03T08:07:15Z</dcterms:modified>
</cp:coreProperties>
</file>