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1571612"/>
            <a:ext cx="80010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/>
              <a:t>       Явление </a:t>
            </a:r>
          </a:p>
          <a:p>
            <a:r>
              <a:rPr lang="ru-RU" sz="4400" dirty="0" smtClean="0"/>
              <a:t>     </a:t>
            </a:r>
            <a:r>
              <a:rPr lang="ru-RU" sz="5400" dirty="0" smtClean="0"/>
              <a:t>электромагнитной            </a:t>
            </a:r>
          </a:p>
          <a:p>
            <a:r>
              <a:rPr lang="ru-RU" sz="5400" dirty="0" smtClean="0"/>
              <a:t>           индукции</a:t>
            </a:r>
            <a:endParaRPr lang="ru-RU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Якоби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Михаил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132" y="0"/>
            <a:ext cx="9164132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57158" y="142852"/>
            <a:ext cx="831509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/>
              <a:t>Спасибо за внимание!</a:t>
            </a:r>
            <a:endParaRPr lang="ru-RU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103674"/>
            <a:ext cx="45720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Выполнили работу: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Пилиева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Карине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Шураевна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            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            Учитель МБОУ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            СОШ №18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            г.Владикавказ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9922550_a9d7bafc8d453ff11d75fffe35bce67c_8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76750" cy="44291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720" y="4786322"/>
            <a:ext cx="8858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«Радость видеть и понимать есть самый прекрасный дар природы.»</a:t>
            </a:r>
          </a:p>
          <a:p>
            <a:r>
              <a:rPr lang="ru-RU" sz="3200" i="1" dirty="0" smtClean="0"/>
              <a:t>                                                  -А.Энштейн</a:t>
            </a:r>
            <a:endParaRPr lang="ru-RU" sz="32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aradei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5786447" cy="68997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72166" y="285728"/>
            <a:ext cx="30718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«Превратить магнетизм в электричество»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           </a:t>
            </a:r>
            <a:endParaRPr lang="ru-RU" sz="2400" i="1" dirty="0" smtClean="0"/>
          </a:p>
          <a:p>
            <a:r>
              <a:rPr lang="ru-RU" sz="2400" i="1" dirty="0" smtClean="0"/>
              <a:t>              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857852" y="5715016"/>
            <a:ext cx="32861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</a:t>
            </a:r>
            <a:r>
              <a:rPr lang="ru-RU" sz="2800" dirty="0" smtClean="0"/>
              <a:t>Майкл Фарадей </a:t>
            </a:r>
          </a:p>
          <a:p>
            <a:r>
              <a:rPr lang="ru-RU" sz="2800" dirty="0" smtClean="0"/>
              <a:t>      1791-1867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0-428-fizika11-tttt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536446" cy="50720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00694" y="142852"/>
            <a:ext cx="364330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Если вносить магнит в катушку с меньшей скоростью, то</a:t>
            </a:r>
          </a:p>
          <a:p>
            <a:r>
              <a:rPr lang="ru-RU" dirty="0" smtClean="0"/>
              <a:t>1)Изменится только направление индукционного тока</a:t>
            </a:r>
          </a:p>
          <a:p>
            <a:r>
              <a:rPr lang="ru-RU" dirty="0" smtClean="0"/>
              <a:t>2)Изменится направление индукционного тока и его величина</a:t>
            </a:r>
          </a:p>
          <a:p>
            <a:r>
              <a:rPr lang="ru-RU" dirty="0" smtClean="0"/>
              <a:t>3)Сила индукционного электрического тока уменьшится, а направление не изменится</a:t>
            </a:r>
          </a:p>
          <a:p>
            <a:r>
              <a:rPr lang="ru-RU" dirty="0" smtClean="0"/>
              <a:t>4)Сила индукционного электрического тока увеличивается, а направление не изменится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000768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Ответ: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9-20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350043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0" y="3718679"/>
            <a:ext cx="9144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1)Величина индукционного тока зависит от геометрических размеров катушки.</a:t>
            </a:r>
          </a:p>
          <a:p>
            <a:r>
              <a:rPr lang="ru-RU" dirty="0" smtClean="0"/>
              <a:t>2) При изменении магнитного потока, пронизывающего катушку, в катушке возникает электрический(индукционный) ток.</a:t>
            </a:r>
          </a:p>
          <a:p>
            <a:r>
              <a:rPr lang="ru-RU" dirty="0" smtClean="0"/>
              <a:t>3) Величина индукционного тока зависит от скорости изменения магнитного потока, пронизывающего катушку.  </a:t>
            </a:r>
          </a:p>
          <a:p>
            <a:r>
              <a:rPr lang="ru-RU" dirty="0" smtClean="0"/>
              <a:t>4)Направления индукционного тока зависит от того, увеличивается или уменьшается магнитный поток, принизывающий катушку.</a:t>
            </a:r>
          </a:p>
          <a:p>
            <a:r>
              <a:rPr lang="ru-RU" dirty="0" smtClean="0"/>
              <a:t>5)Направление индукционного тока зависит от направления магнитных линий изменяющегося магнитного потока, пронизывающего катушку.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34290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Какие утверждения соответствуют результатам проведённых экспериментальных наблюдений?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.3.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30003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4282" y="3357562"/>
            <a:ext cx="892971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Какие утверждения соответствуют результатам проведённых экспериментальных наблюдений?</a:t>
            </a:r>
          </a:p>
          <a:p>
            <a:r>
              <a:rPr lang="ru-RU" dirty="0" smtClean="0"/>
              <a:t>1)Катушка при прохождении  через нее электрического тока приобретает свойства магнита.</a:t>
            </a:r>
          </a:p>
          <a:p>
            <a:r>
              <a:rPr lang="ru-RU" dirty="0" smtClean="0"/>
              <a:t>2)Магнитные свойства катушки зависят от количества ее витков.</a:t>
            </a:r>
          </a:p>
          <a:p>
            <a:r>
              <a:rPr lang="ru-RU" dirty="0" smtClean="0"/>
              <a:t>3)При увеличении электрического тока, протекающего через катушку, магнитное действие катушки усиливается.</a:t>
            </a:r>
          </a:p>
          <a:p>
            <a:r>
              <a:rPr lang="ru-RU" dirty="0" smtClean="0"/>
              <a:t>4)При изменении направления электрического тока, протекающего через катушку, намагниченность железного сердечника, расположенного внутри катушки, менялось на противоположного.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71543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На основании явления электромагнитной индукции были созданы мощные генераторы электрической энергии, в разработке которых принимали участие ученые и техники различных стран. Среди них были соотечественники:</a:t>
            </a:r>
          </a:p>
          <a:p>
            <a:r>
              <a:rPr lang="ru-RU" sz="2000" dirty="0" smtClean="0"/>
              <a:t>Эмилий Христианович Ленц </a:t>
            </a:r>
          </a:p>
          <a:p>
            <a:r>
              <a:rPr lang="ru-RU" sz="2000" dirty="0" smtClean="0"/>
              <a:t>Борис Семенович Якоби </a:t>
            </a:r>
          </a:p>
          <a:p>
            <a:r>
              <a:rPr lang="ru-RU" sz="2000" dirty="0" smtClean="0"/>
              <a:t>Михаил Иосифович Доливо-Добровольский </a:t>
            </a:r>
          </a:p>
          <a:p>
            <a:endParaRPr lang="ru-RU" sz="2400" dirty="0" smtClean="0"/>
          </a:p>
        </p:txBody>
      </p:sp>
      <p:pic>
        <p:nvPicPr>
          <p:cNvPr id="6" name="Рисунок 5" descr="0004-004-K-generatoram-otnosjat-galvanicheskie-elementy-elektrostatichesk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14554"/>
            <a:ext cx="9144000" cy="464344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013-013-Lents-Emilij-KHristianovic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93</TotalTime>
  <Words>278</Words>
  <Application>Microsoft Office PowerPoint</Application>
  <PresentationFormat>Экран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zavuch2</cp:lastModifiedBy>
  <cp:revision>14</cp:revision>
  <dcterms:modified xsi:type="dcterms:W3CDTF">2016-11-03T09:29:40Z</dcterms:modified>
</cp:coreProperties>
</file>