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7757-A9D5-419D-92D4-0A7FB81C453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3BB1-F108-491E-BFA5-D9449A95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Овощные пасленовые.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Баклажан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64088" y="4581128"/>
            <a:ext cx="37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Работу выполнила: Белякова М.В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ГКОУ СКОШИ 79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klaj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98056" cy="6306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Баклажан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3uY4mrNr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176934"/>
            <a:ext cx="2857520" cy="5538190"/>
          </a:xfrm>
          <a:prstGeom prst="rect">
            <a:avLst/>
          </a:prstGeom>
        </p:spPr>
      </p:pic>
      <p:pic>
        <p:nvPicPr>
          <p:cNvPr id="8" name="Рисунок 7" descr="be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196578"/>
            <a:ext cx="5114953" cy="5661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3095625" cy="4962525"/>
          </a:xfrm>
          <a:prstGeom prst="rect">
            <a:avLst/>
          </a:prstGeom>
        </p:spPr>
      </p:pic>
      <p:pic>
        <p:nvPicPr>
          <p:cNvPr id="4" name="Рисунок 3" descr="00068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722" y="1643050"/>
            <a:ext cx="546738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ggplant_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421850" cy="5143536"/>
          </a:xfrm>
          <a:prstGeom prst="rect">
            <a:avLst/>
          </a:prstGeom>
        </p:spPr>
      </p:pic>
      <p:pic>
        <p:nvPicPr>
          <p:cNvPr id="4" name="Рисунок 3" descr="3_Auber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857364"/>
            <a:ext cx="5334037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1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2990850" cy="2390775"/>
          </a:xfrm>
          <a:prstGeom prst="rect">
            <a:avLst/>
          </a:prstGeom>
        </p:spPr>
      </p:pic>
      <p:pic>
        <p:nvPicPr>
          <p:cNvPr id="4" name="Рисунок 3" descr="svcorkipm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714776" cy="2787851"/>
          </a:xfrm>
          <a:prstGeom prst="rect">
            <a:avLst/>
          </a:prstGeom>
        </p:spPr>
      </p:pic>
      <p:pic>
        <p:nvPicPr>
          <p:cNvPr id="5" name="Рисунок 4" descr="baklajan_zvet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929066"/>
            <a:ext cx="3714756" cy="2786067"/>
          </a:xfrm>
          <a:prstGeom prst="rect">
            <a:avLst/>
          </a:prstGeom>
        </p:spPr>
      </p:pic>
      <p:pic>
        <p:nvPicPr>
          <p:cNvPr id="6" name="Рисунок 5" descr="000279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865"/>
            <a:ext cx="4286280" cy="31363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Плод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aklag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791520" cy="3126467"/>
          </a:xfrm>
          <a:prstGeom prst="rect">
            <a:avLst/>
          </a:prstGeom>
        </p:spPr>
      </p:pic>
      <p:pic>
        <p:nvPicPr>
          <p:cNvPr id="5" name="Рисунок 4" descr="post-23897-1381675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286256"/>
            <a:ext cx="2500330" cy="2441033"/>
          </a:xfrm>
          <a:prstGeom prst="rect">
            <a:avLst/>
          </a:prstGeom>
        </p:spPr>
      </p:pic>
      <p:pic>
        <p:nvPicPr>
          <p:cNvPr id="6" name="Рисунок 5" descr="595px-Eggplant-slic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7148" y="2000240"/>
            <a:ext cx="4044774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Семена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emena_baklaj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2381250" cy="1409700"/>
          </a:xfrm>
          <a:prstGeom prst="rect">
            <a:avLst/>
          </a:prstGeom>
        </p:spPr>
      </p:pic>
      <p:pic>
        <p:nvPicPr>
          <p:cNvPr id="4" name="Рисунок 3" descr="seme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7013" y="1428736"/>
            <a:ext cx="6062705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3005270" cy="2669681"/>
          </a:xfrm>
          <a:prstGeom prst="rect">
            <a:avLst/>
          </a:prstGeom>
        </p:spPr>
      </p:pic>
      <p:pic>
        <p:nvPicPr>
          <p:cNvPr id="6" name="Рисунок 5" descr="4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52"/>
            <a:ext cx="3786182" cy="3211943"/>
          </a:xfrm>
          <a:prstGeom prst="rect">
            <a:avLst/>
          </a:prstGeom>
        </p:spPr>
      </p:pic>
      <p:pic>
        <p:nvPicPr>
          <p:cNvPr id="7" name="Рисунок 6" descr="00027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894875" cy="2366955"/>
          </a:xfrm>
          <a:prstGeom prst="rect">
            <a:avLst/>
          </a:prstGeom>
        </p:spPr>
      </p:pic>
      <p:pic>
        <p:nvPicPr>
          <p:cNvPr id="9" name="Рисунок 8" descr="bak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286124"/>
            <a:ext cx="5143536" cy="3401371"/>
          </a:xfrm>
          <a:prstGeom prst="rect">
            <a:avLst/>
          </a:prstGeom>
        </p:spPr>
      </p:pic>
      <p:pic>
        <p:nvPicPr>
          <p:cNvPr id="10" name="Рисунок 9" descr="sorta-i-vidy-baklazh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429000"/>
            <a:ext cx="3281684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Кусты баклажана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3205456_YtOGIyO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46" y="2271590"/>
            <a:ext cx="8802710" cy="35148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Овощные пасленовые. Баклажан 7 класс</vt:lpstr>
      <vt:lpstr>Баклажан</vt:lpstr>
      <vt:lpstr>Корень</vt:lpstr>
      <vt:lpstr>Лист</vt:lpstr>
      <vt:lpstr>Цветок</vt:lpstr>
      <vt:lpstr>Плод</vt:lpstr>
      <vt:lpstr>Семена</vt:lpstr>
      <vt:lpstr>Слайд 8</vt:lpstr>
      <vt:lpstr>Кусты баклажана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Баклажан</dc:title>
  <dc:creator>Пользователь</dc:creator>
  <cp:lastModifiedBy>Елена</cp:lastModifiedBy>
  <cp:revision>19</cp:revision>
  <dcterms:created xsi:type="dcterms:W3CDTF">2015-02-05T20:15:51Z</dcterms:created>
  <dcterms:modified xsi:type="dcterms:W3CDTF">2016-11-17T16:31:24Z</dcterms:modified>
</cp:coreProperties>
</file>