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C9D9-F90C-4DF5-9FAF-66CDDF505C23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6AD4-242B-42C7-A5C1-F73038481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C9D9-F90C-4DF5-9FAF-66CDDF505C23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6AD4-242B-42C7-A5C1-F73038481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C9D9-F90C-4DF5-9FAF-66CDDF505C23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6AD4-242B-42C7-A5C1-F73038481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C9D9-F90C-4DF5-9FAF-66CDDF505C23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6AD4-242B-42C7-A5C1-F73038481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C9D9-F90C-4DF5-9FAF-66CDDF505C23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6AD4-242B-42C7-A5C1-F73038481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C9D9-F90C-4DF5-9FAF-66CDDF505C23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6AD4-242B-42C7-A5C1-F73038481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C9D9-F90C-4DF5-9FAF-66CDDF505C23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6AD4-242B-42C7-A5C1-F73038481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C9D9-F90C-4DF5-9FAF-66CDDF505C23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6AD4-242B-42C7-A5C1-F73038481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C9D9-F90C-4DF5-9FAF-66CDDF505C23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6AD4-242B-42C7-A5C1-F73038481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C9D9-F90C-4DF5-9FAF-66CDDF505C23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6AD4-242B-42C7-A5C1-F73038481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C9D9-F90C-4DF5-9FAF-66CDDF505C23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6AD4-242B-42C7-A5C1-F73038481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6C9D9-F90C-4DF5-9FAF-66CDDF505C23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F6AD4-242B-42C7-A5C1-F73038481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266429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Овощные пасленовые.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Томат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класс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932040" y="4653136"/>
            <a:ext cx="3779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Работу выполнила: Белякова М.В.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ГКОУ СКОШИ 79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214422"/>
          </a:xfrm>
        </p:spPr>
        <p:txBody>
          <a:bodyPr>
            <a:noAutofit/>
          </a:bodyPr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Томат в теплицах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e_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214422"/>
            <a:ext cx="7985124" cy="54768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omatnyj-ketch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357166"/>
            <a:ext cx="4143404" cy="41434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Autofit/>
          </a:bodyPr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Томат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-tomatnym-sokom-die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3143248"/>
            <a:ext cx="3357586" cy="3357586"/>
          </a:xfrm>
          <a:prstGeom prst="rect">
            <a:avLst/>
          </a:prstGeom>
        </p:spPr>
      </p:pic>
      <p:pic>
        <p:nvPicPr>
          <p:cNvPr id="6" name="Рисунок 5" descr="pomidory-marinovannye-po-klassiches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785794"/>
            <a:ext cx="2428892" cy="3643338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 rot="1772058">
            <a:off x="5028822" y="1636383"/>
            <a:ext cx="1571636" cy="238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8561644">
            <a:off x="2722334" y="1687699"/>
            <a:ext cx="1571636" cy="260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3857620" y="1857364"/>
            <a:ext cx="157163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76AF81298F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05466" cy="6858000"/>
          </a:xfrm>
          <a:prstGeom prst="rect">
            <a:avLst/>
          </a:prstGeom>
        </p:spPr>
      </p:pic>
      <p:pic>
        <p:nvPicPr>
          <p:cNvPr id="7" name="Рисунок 6" descr="tomato-fruit-flower-cross-se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0"/>
            <a:ext cx="4714876" cy="2657476"/>
          </a:xfrm>
          <a:prstGeom prst="rect">
            <a:avLst/>
          </a:prstGeom>
        </p:spPr>
      </p:pic>
      <p:pic>
        <p:nvPicPr>
          <p:cNvPr id="8" name="Рисунок 7" descr="0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1900" y="2647950"/>
            <a:ext cx="5372100" cy="4210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Autofit/>
          </a:bodyPr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Корень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6318_html_1d83a35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428736"/>
            <a:ext cx="3611439" cy="5214974"/>
          </a:xfrm>
          <a:prstGeom prst="rect">
            <a:avLst/>
          </a:prstGeom>
        </p:spPr>
      </p:pic>
      <p:pic>
        <p:nvPicPr>
          <p:cNvPr id="4" name="Рисунок 3" descr="0204-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234129" y="2123797"/>
            <a:ext cx="5390649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Лист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5039275_perekormi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1357298"/>
            <a:ext cx="5196647" cy="5308004"/>
          </a:xfrm>
          <a:prstGeom prst="rect">
            <a:avLst/>
          </a:prstGeom>
        </p:spPr>
      </p:pic>
      <p:pic>
        <p:nvPicPr>
          <p:cNvPr id="4" name="Рисунок 3" descr="Копия 0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402961"/>
            <a:ext cx="2357454" cy="54550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Цветок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0016083-Tomato_Flowers-SP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736"/>
            <a:ext cx="5140474" cy="5214974"/>
          </a:xfrm>
          <a:prstGeom prst="rect">
            <a:avLst/>
          </a:prstGeom>
        </p:spPr>
      </p:pic>
      <p:pic>
        <p:nvPicPr>
          <p:cNvPr id="5" name="Рисунок 4" descr="tomatoflowersimagecopyrighte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428736"/>
            <a:ext cx="3652470" cy="52149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omato-fruit-flower-cross-se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8314"/>
            <a:ext cx="9144000" cy="51538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4422"/>
          </a:xfrm>
        </p:spPr>
        <p:txBody>
          <a:bodyPr>
            <a:noAutofit/>
          </a:bodyPr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Плод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Tomatoes_plain_and_slic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2628909" cy="6572272"/>
          </a:xfrm>
          <a:prstGeom prst="rect">
            <a:avLst/>
          </a:prstGeom>
        </p:spPr>
      </p:pic>
      <p:pic>
        <p:nvPicPr>
          <p:cNvPr id="4" name="Рисунок 3" descr="104577809_3925311_pomid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1500174"/>
            <a:ext cx="6126197" cy="45410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Autofit/>
          </a:bodyPr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Семена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tomat_seme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142984"/>
            <a:ext cx="8286808" cy="55721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Autofit/>
          </a:bodyPr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Томат на грядках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uturebeyond02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357298"/>
            <a:ext cx="7957340" cy="53115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25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Овощные пасленовые. Томат 7 класс</vt:lpstr>
      <vt:lpstr>Слайд 2</vt:lpstr>
      <vt:lpstr>Корень</vt:lpstr>
      <vt:lpstr>Лист</vt:lpstr>
      <vt:lpstr>Цветок</vt:lpstr>
      <vt:lpstr>Слайд 6</vt:lpstr>
      <vt:lpstr>Плод</vt:lpstr>
      <vt:lpstr>Семена</vt:lpstr>
      <vt:lpstr>Томат на грядках</vt:lpstr>
      <vt:lpstr>Томат в теплицах</vt:lpstr>
      <vt:lpstr>Томат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Томат</dc:title>
  <dc:creator>Пользователь</dc:creator>
  <cp:lastModifiedBy>Елена</cp:lastModifiedBy>
  <cp:revision>8</cp:revision>
  <dcterms:created xsi:type="dcterms:W3CDTF">2015-02-03T15:03:00Z</dcterms:created>
  <dcterms:modified xsi:type="dcterms:W3CDTF">2016-11-17T16:39:23Z</dcterms:modified>
</cp:coreProperties>
</file>