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7492-43B9-4FBE-9708-967F99F53C28}" type="datetimeFigureOut">
              <a:rPr lang="ru-RU" smtClean="0"/>
              <a:pPr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DE44D-33EB-4BD0-BFC7-DA954A2AEF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9552" y="1340768"/>
            <a:ext cx="8229600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Овощные пасленовые. </a:t>
            </a:r>
            <a:r>
              <a:rPr lang="ru-RU" sz="6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Картофель</a:t>
            </a: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7 класс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004048" y="4581128"/>
            <a:ext cx="3779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Работу выполнила: Белякова М.В.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ГКОУ СКОШИ 79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Копия image_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033" y="1785926"/>
            <a:ext cx="9158033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kultura-kartofel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3492"/>
            <a:ext cx="9144000" cy="609734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Клубень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005-004-Podzemnye-klubni-utolschenie-podzemnykh-pobegov-kartof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357430"/>
            <a:ext cx="6642252" cy="40862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Ботва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1116_html_m7c1eba9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500174"/>
            <a:ext cx="3619500" cy="5057775"/>
          </a:xfrm>
          <a:prstGeom prst="rect">
            <a:avLst/>
          </a:prstGeom>
        </p:spPr>
      </p:pic>
      <p:pic>
        <p:nvPicPr>
          <p:cNvPr id="4" name="Рисунок 3" descr="74481355_bBjRoK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1428736"/>
            <a:ext cx="3429004" cy="51549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Цветок картофеля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k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500174"/>
            <a:ext cx="7072362" cy="510978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Части цветка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опия 7e5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4488"/>
            <a:ext cx="9001156" cy="50116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73755769_karto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57562"/>
            <a:ext cx="4572000" cy="3500438"/>
          </a:xfrm>
          <a:prstGeom prst="rect">
            <a:avLst/>
          </a:prstGeom>
        </p:spPr>
      </p:pic>
      <p:pic>
        <p:nvPicPr>
          <p:cNvPr id="6" name="Рисунок 5" descr="96454406_133874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366676"/>
            <a:ext cx="4500561" cy="3491323"/>
          </a:xfrm>
          <a:prstGeom prst="rect">
            <a:avLst/>
          </a:prstGeom>
        </p:spPr>
      </p:pic>
      <p:pic>
        <p:nvPicPr>
          <p:cNvPr id="7" name="Рисунок 6" descr="72670904_B7601144Potato_flowers_Solanum_tuberosumSP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500562" cy="3304130"/>
          </a:xfrm>
          <a:prstGeom prst="rect">
            <a:avLst/>
          </a:prstGeom>
        </p:spPr>
      </p:pic>
      <p:pic>
        <p:nvPicPr>
          <p:cNvPr id="8" name="Рисунок 7" descr="look.com.ua-7422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0"/>
            <a:ext cx="4572000" cy="32861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Плод картофеля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Ca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1928802"/>
            <a:ext cx="5591175" cy="4067175"/>
          </a:xfrm>
          <a:prstGeom prst="rect">
            <a:avLst/>
          </a:prstGeom>
        </p:spPr>
      </p:pic>
      <p:pic>
        <p:nvPicPr>
          <p:cNvPr id="5" name="Рисунок 4" descr="kultura-kartofel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643050"/>
            <a:ext cx="3005156" cy="442865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image_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90" y="1714488"/>
            <a:ext cx="9134010" cy="46434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21</Words>
  <Application>Microsoft Office PowerPoint</Application>
  <PresentationFormat>Экран (4:3)</PresentationFormat>
  <Paragraphs>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Клубень</vt:lpstr>
      <vt:lpstr>Ботва</vt:lpstr>
      <vt:lpstr>Цветок картофеля</vt:lpstr>
      <vt:lpstr>Части цветка</vt:lpstr>
      <vt:lpstr>Слайд 7</vt:lpstr>
      <vt:lpstr>Плод картофеля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+ льеф  жар (ж=к)  + ток – к</dc:title>
  <dc:creator>Пользователь</dc:creator>
  <cp:lastModifiedBy>Елена</cp:lastModifiedBy>
  <cp:revision>19</cp:revision>
  <dcterms:created xsi:type="dcterms:W3CDTF">2015-01-29T18:27:43Z</dcterms:created>
  <dcterms:modified xsi:type="dcterms:W3CDTF">2016-11-17T16:45:31Z</dcterms:modified>
</cp:coreProperties>
</file>