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772817"/>
            <a:ext cx="684076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Пожары в жилых и общественных зданиях, их причины и последствия.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933056"/>
            <a:ext cx="4896544" cy="2448272"/>
          </a:xfrm>
        </p:spPr>
        <p:txBody>
          <a:bodyPr>
            <a:normAutofit/>
          </a:bodyPr>
          <a:lstStyle/>
          <a:p>
            <a:pPr algn="l"/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Андроненко Н.А, учитель ОБЖ ЗСОШ №2 п.Залари</a:t>
            </a:r>
          </a:p>
          <a:p>
            <a:pPr algn="l"/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2016г.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http://www.carlalevy.org/wp-content/uploads/2013/10/campfire-95770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4"/>
            <a:ext cx="9170462" cy="688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373042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Д.З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4-5 примеров последствий пожара в жилом здании.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01008"/>
            <a:ext cx="2542423" cy="291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8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7"/>
            <a:ext cx="9144000" cy="686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363272" cy="2304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6" y="0"/>
            <a:ext cx="9153856" cy="67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612068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 развития огня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52839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0394"/>
            <a:ext cx="2520280" cy="306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94203"/>
            <a:ext cx="3168352" cy="251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01" y="3846008"/>
            <a:ext cx="3572447" cy="26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3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2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5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0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435280" cy="557748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пожаров: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08" y="1556792"/>
            <a:ext cx="790907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" y="0"/>
            <a:ext cx="9140893" cy="685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458618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>             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«Пожар»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Пожар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Два прилагательных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Три глагола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Предложение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Синоним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" y="2913"/>
            <a:ext cx="9145263" cy="686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3442394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Пожар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Страшный, внезапный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Убивает, разрушает, калечит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Губит всё живое на земле.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Стихия.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104456" cy="27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4" y="3933056"/>
            <a:ext cx="3980154" cy="27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3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</Words>
  <Application>Microsoft Office PowerPoint</Application>
  <PresentationFormat>Экран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Пожары в жилых и общественных зданиях, их причины и последствия.</vt:lpstr>
      <vt:lpstr>Презентация PowerPoint</vt:lpstr>
      <vt:lpstr> История развития огня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Синквейн «Пожар»  1. Пожар 2. Два прилагательных 3. Три глагола 4. Предложение 5. Синоним</vt:lpstr>
      <vt:lpstr>1. Пожар 2. Страшный, внезапный 3. Убивает, разрушает, калечит 4. Губит всё живое на земле. 5. Стихия.</vt:lpstr>
      <vt:lpstr>Д.З  Привести 4-5 примеров последствий пожара в жилом здании.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78</dc:creator>
  <cp:lastModifiedBy>Windows User</cp:lastModifiedBy>
  <cp:revision>7</cp:revision>
  <dcterms:created xsi:type="dcterms:W3CDTF">2016-11-12T13:43:13Z</dcterms:created>
  <dcterms:modified xsi:type="dcterms:W3CDTF">2016-11-12T14:32:35Z</dcterms:modified>
</cp:coreProperties>
</file>