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4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C775-33AB-48EA-8088-281FA5EAA27F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D72B-F2F7-4A24-AD97-33B934B6E1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C775-33AB-48EA-8088-281FA5EAA27F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D72B-F2F7-4A24-AD97-33B934B6E1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C775-33AB-48EA-8088-281FA5EAA27F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D72B-F2F7-4A24-AD97-33B934B6E1AD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C775-33AB-48EA-8088-281FA5EAA27F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D72B-F2F7-4A24-AD97-33B934B6E1A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C775-33AB-48EA-8088-281FA5EAA27F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D72B-F2F7-4A24-AD97-33B934B6E1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C775-33AB-48EA-8088-281FA5EAA27F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D72B-F2F7-4A24-AD97-33B934B6E1A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C775-33AB-48EA-8088-281FA5EAA27F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D72B-F2F7-4A24-AD97-33B934B6E1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C775-33AB-48EA-8088-281FA5EAA27F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D72B-F2F7-4A24-AD97-33B934B6E1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C775-33AB-48EA-8088-281FA5EAA27F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D72B-F2F7-4A24-AD97-33B934B6E1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C775-33AB-48EA-8088-281FA5EAA27F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D72B-F2F7-4A24-AD97-33B934B6E1AD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C775-33AB-48EA-8088-281FA5EAA27F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D72B-F2F7-4A24-AD97-33B934B6E1A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5C6C775-33AB-48EA-8088-281FA5EAA27F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9FED72B-F2F7-4A24-AD97-33B934B6E1A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Презентация </a:t>
            </a:r>
            <a:br>
              <a:rPr lang="ru-RU" dirty="0" smtClean="0"/>
            </a:br>
            <a:r>
              <a:rPr lang="ru-RU" dirty="0" smtClean="0"/>
              <a:t>зимнего участка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Тема: «Путешествие по сказкам А.С. Пушкина»</a:t>
            </a:r>
          </a:p>
          <a:p>
            <a:r>
              <a:rPr lang="ru-RU" dirty="0" smtClean="0"/>
              <a:t>Подготовила воспитатель </a:t>
            </a:r>
            <a:r>
              <a:rPr lang="ru-RU" dirty="0" err="1" smtClean="0"/>
              <a:t>Замыслова</a:t>
            </a:r>
            <a:r>
              <a:rPr lang="ru-RU" dirty="0" smtClean="0"/>
              <a:t> </a:t>
            </a:r>
            <a:r>
              <a:rPr lang="ru-RU" dirty="0"/>
              <a:t>Л</a:t>
            </a:r>
            <a:r>
              <a:rPr lang="ru-RU" dirty="0" smtClean="0"/>
              <a:t>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766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«Сказка о рыбаке и рыбке»</a:t>
            </a:r>
            <a:endParaRPr lang="ru-RU" dirty="0"/>
          </a:p>
        </p:txBody>
      </p:sp>
      <p:pic>
        <p:nvPicPr>
          <p:cNvPr id="1026" name="Picture 2" descr="C:\Users\Администратор\Desktop\детский сад\поделки\100_29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32856"/>
            <a:ext cx="684076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62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«Сказка  о царе </a:t>
            </a:r>
            <a:r>
              <a:rPr lang="ru-RU" dirty="0" err="1" smtClean="0"/>
              <a:t>Салтане</a:t>
            </a:r>
            <a:r>
              <a:rPr lang="ru-RU" dirty="0" smtClean="0"/>
              <a:t>, князе </a:t>
            </a:r>
            <a:r>
              <a:rPr lang="ru-RU" dirty="0" err="1" smtClean="0"/>
              <a:t>Гвидоне</a:t>
            </a:r>
            <a:r>
              <a:rPr lang="ru-RU" dirty="0" smtClean="0"/>
              <a:t> и царевне Лебедь»</a:t>
            </a:r>
            <a:endParaRPr lang="ru-RU" dirty="0"/>
          </a:p>
        </p:txBody>
      </p:sp>
      <p:pic>
        <p:nvPicPr>
          <p:cNvPr id="2050" name="Picture 2" descr="C:\Users\Администратор\Desktop\детский сад\поделки\100_29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831641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63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детский сад\участок\100_29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5904656" cy="546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93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Desktop\детский сад\участок\100_29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4664"/>
            <a:ext cx="7704856" cy="627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95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Сказка о золотом петушке</a:t>
            </a:r>
            <a:endParaRPr lang="ru-RU" dirty="0"/>
          </a:p>
        </p:txBody>
      </p:sp>
      <p:pic>
        <p:nvPicPr>
          <p:cNvPr id="5122" name="Picture 2" descr="C:\Users\Администратор\Desktop\детский сад\участок\100_29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7848872" cy="500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47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истратор\Desktop\детский сад\участок\100_299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770413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46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дминистратор\Desktop\детский сад\участок\100_3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1700808"/>
            <a:ext cx="6278563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32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28</TotalTime>
  <Words>39</Words>
  <Application>Microsoft Office PowerPoint</Application>
  <PresentationFormat>Экран (4:3)</PresentationFormat>
  <Paragraphs>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Презентация  зимнего участка</vt:lpstr>
      <vt:lpstr>«Сказка о рыбаке и рыбке»</vt:lpstr>
      <vt:lpstr>«Сказка  о царе Салтане, князе Гвидоне и царевне Лебедь»</vt:lpstr>
      <vt:lpstr>Презентация PowerPoint</vt:lpstr>
      <vt:lpstr>Презентация PowerPoint</vt:lpstr>
      <vt:lpstr>Сказка о золотом петушке</vt:lpstr>
      <vt:lpstr>Презентация PowerPoint</vt:lpstr>
      <vt:lpstr>Презентация PowerPoint</vt:lpstr>
    </vt:vector>
  </TitlesOfParts>
  <Company>XTreme.ws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зимнего участка</dc:title>
  <dc:creator>XTreme.ws</dc:creator>
  <cp:lastModifiedBy>XTreme.ws</cp:lastModifiedBy>
  <cp:revision>4</cp:revision>
  <dcterms:created xsi:type="dcterms:W3CDTF">2016-11-23T06:29:17Z</dcterms:created>
  <dcterms:modified xsi:type="dcterms:W3CDTF">2016-11-23T07:05:42Z</dcterms:modified>
</cp:coreProperties>
</file>