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26"/>
  </p:handoutMasterIdLst>
  <p:sldIdLst>
    <p:sldId id="256" r:id="rId2"/>
    <p:sldId id="283" r:id="rId3"/>
    <p:sldId id="272" r:id="rId4"/>
    <p:sldId id="258" r:id="rId5"/>
    <p:sldId id="259" r:id="rId6"/>
    <p:sldId id="273" r:id="rId7"/>
    <p:sldId id="274" r:id="rId8"/>
    <p:sldId id="261" r:id="rId9"/>
    <p:sldId id="263" r:id="rId10"/>
    <p:sldId id="265" r:id="rId11"/>
    <p:sldId id="262" r:id="rId12"/>
    <p:sldId id="275" r:id="rId13"/>
    <p:sldId id="276" r:id="rId14"/>
    <p:sldId id="277" r:id="rId15"/>
    <p:sldId id="264" r:id="rId16"/>
    <p:sldId id="266" r:id="rId17"/>
    <p:sldId id="278" r:id="rId18"/>
    <p:sldId id="279" r:id="rId19"/>
    <p:sldId id="280" r:id="rId20"/>
    <p:sldId id="270" r:id="rId21"/>
    <p:sldId id="268" r:id="rId22"/>
    <p:sldId id="271" r:id="rId23"/>
    <p:sldId id="281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65" autoAdjust="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08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CD3D2-E865-4ACA-9C85-CB66D0A94E97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E5B35-8EEC-41C8-B4CA-5A6F96E15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43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F9D2-0D2E-4AA8-85C7-F6E1ABE0FC73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C52C1-48B3-472E-97F9-8F670029643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F9D2-0D2E-4AA8-85C7-F6E1ABE0FC73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C52C1-48B3-472E-97F9-8F67002964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F9D2-0D2E-4AA8-85C7-F6E1ABE0FC73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C52C1-48B3-472E-97F9-8F67002964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F9D2-0D2E-4AA8-85C7-F6E1ABE0FC73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C52C1-48B3-472E-97F9-8F67002964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F9D2-0D2E-4AA8-85C7-F6E1ABE0FC73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FFC52C1-48B3-472E-97F9-8F670029643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F9D2-0D2E-4AA8-85C7-F6E1ABE0FC73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C52C1-48B3-472E-97F9-8F67002964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F9D2-0D2E-4AA8-85C7-F6E1ABE0FC73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C52C1-48B3-472E-97F9-8F67002964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F9D2-0D2E-4AA8-85C7-F6E1ABE0FC73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C52C1-48B3-472E-97F9-8F67002964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F9D2-0D2E-4AA8-85C7-F6E1ABE0FC73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C52C1-48B3-472E-97F9-8F67002964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F9D2-0D2E-4AA8-85C7-F6E1ABE0FC73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C52C1-48B3-472E-97F9-8F67002964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F9D2-0D2E-4AA8-85C7-F6E1ABE0FC73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C52C1-48B3-472E-97F9-8F67002964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8EF9D2-0D2E-4AA8-85C7-F6E1ABE0FC73}" type="datetimeFigureOut">
              <a:rPr lang="ru-RU" smtClean="0"/>
              <a:t>11.01.2016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FFC52C1-48B3-472E-97F9-8F670029643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diamond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-28560"/>
            <a:ext cx="712879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8560"/>
            <a:ext cx="9396790" cy="2737480"/>
          </a:xfrm>
          <a:solidFill>
            <a:schemeClr val="accent6">
              <a:lumMod val="75000"/>
            </a:schemeClr>
          </a:solidFill>
          <a:effectLst>
            <a:softEdge rad="127000"/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Презентация театрализованной деятельности по русской  народной  сказке «Пых» </a:t>
            </a:r>
            <a:r>
              <a:rPr lang="ru-RU" sz="2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в средней </a:t>
            </a:r>
            <a:r>
              <a:rPr lang="ru-RU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группе «Ручеек»</a:t>
            </a:r>
            <a:br>
              <a:rPr lang="ru-RU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ru-RU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воспитатели</a:t>
            </a:r>
            <a:r>
              <a:rPr lang="ru-RU" sz="28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: </a:t>
            </a:r>
            <a:r>
              <a:rPr lang="ru-RU" sz="2800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Замыслова</a:t>
            </a:r>
            <a:r>
              <a:rPr lang="ru-RU" sz="28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ru-RU" sz="280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Л</a:t>
            </a:r>
            <a:r>
              <a:rPr lang="ru-RU" sz="28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.В. Филипченко С.А. </a:t>
            </a:r>
            <a:endParaRPr lang="ru-RU" sz="28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16632"/>
            <a:ext cx="4139952" cy="6624736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latin typeface="+mn-lt"/>
              </a:rPr>
              <a:t>И пошла бабка в огород, </a:t>
            </a:r>
            <a:r>
              <a:rPr lang="en-US" sz="3200" dirty="0">
                <a:latin typeface="+mn-lt"/>
              </a:rPr>
              <a:t> </a:t>
            </a:r>
            <a:br>
              <a:rPr lang="en-US" sz="3200" dirty="0">
                <a:latin typeface="+mn-lt"/>
              </a:rPr>
            </a:br>
            <a:r>
              <a:rPr lang="ru-RU" sz="3200" dirty="0" smtClean="0">
                <a:latin typeface="+mn-lt"/>
              </a:rPr>
              <a:t>а в огороде жарко да тихо, только пчёлки жужжат да комарики звенят. 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Шла-шла бабка 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 </a:t>
            </a:r>
            <a:r>
              <a:rPr lang="ru-RU" sz="3200" dirty="0" smtClean="0">
                <a:latin typeface="+mn-lt"/>
              </a:rPr>
              <a:t>мимо грядки со свеклой, мимо грядки с морковкой. </a:t>
            </a:r>
            <a:br>
              <a:rPr lang="ru-RU" sz="3200" dirty="0" smtClean="0">
                <a:latin typeface="+mn-lt"/>
              </a:rPr>
            </a:br>
            <a:endParaRPr lang="ru-RU" sz="3200" dirty="0">
              <a:latin typeface="+mn-lt"/>
            </a:endParaRPr>
          </a:p>
        </p:txBody>
      </p:sp>
      <p:pic>
        <p:nvPicPr>
          <p:cNvPr id="9218" name="Picture 2" descr="C:\Users\Администратор\Desktop\сад фото\100_2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82453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456384" cy="625070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+mn-lt"/>
              </a:rPr>
              <a:t>Испугалась бабка да бежать. 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Бежала-бежала она мимо морковки, мимо свеклы</a:t>
            </a:r>
            <a:r>
              <a:rPr lang="en-US" sz="2800" dirty="0" smtClean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.                      Еле-еле до дома добралась. 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Села на лавку, тяжело дышит, отдышаться не может. </a:t>
            </a:r>
            <a:endParaRPr lang="ru-RU" sz="2800" dirty="0">
              <a:latin typeface="+mn-lt"/>
            </a:endParaRPr>
          </a:p>
        </p:txBody>
      </p:sp>
      <p:pic>
        <p:nvPicPr>
          <p:cNvPr id="11267" name="Picture 3" descr="C:\Users\Администратор\Desktop\сад фото\100_2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12169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843808" cy="6178698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А вот и репка. </a:t>
            </a:r>
            <a:r>
              <a:rPr lang="en-US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/>
            </a:r>
            <a:br>
              <a:rPr lang="en-US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</a:br>
            <a:r>
              <a:rPr lang="ru-RU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Нагнулась </a:t>
            </a:r>
            <a:r>
              <a:rPr lang="ru-RU" sz="3200" dirty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бабка, чтобы репку вытащить, а из борозды как зашипит на неё кто-то</a:t>
            </a:r>
            <a:r>
              <a:rPr lang="ru-RU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:</a:t>
            </a:r>
            <a:r>
              <a:rPr lang="en-US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/>
            </a:r>
            <a:br>
              <a:rPr lang="en-US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</a:br>
            <a:r>
              <a:rPr lang="ru-RU" sz="3200" dirty="0" err="1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Ппы</a:t>
            </a:r>
            <a:r>
              <a:rPr lang="ru-RU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-ы</a:t>
            </a:r>
            <a:r>
              <a:rPr lang="en-US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-</a:t>
            </a:r>
            <a:r>
              <a:rPr lang="ru-RU" sz="3200" dirty="0" err="1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хх</a:t>
            </a:r>
            <a:r>
              <a:rPr lang="ru-RU" sz="3200" dirty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! </a:t>
            </a:r>
            <a:r>
              <a:rPr lang="en-US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                                </a:t>
            </a:r>
            <a:r>
              <a:rPr lang="ru-RU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   </a:t>
            </a:r>
            <a:r>
              <a:rPr lang="ru-RU" sz="3200" dirty="0" err="1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Ппы</a:t>
            </a:r>
            <a:r>
              <a:rPr lang="ru-RU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-ы-</a:t>
            </a:r>
            <a:r>
              <a:rPr lang="ru-RU" sz="3200" dirty="0" err="1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хх</a:t>
            </a:r>
            <a:r>
              <a:rPr lang="en-US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Times New Roman"/>
              </a:rPr>
              <a:t>!</a:t>
            </a:r>
            <a:endParaRPr lang="ru-RU" sz="3200" dirty="0"/>
          </a:p>
        </p:txBody>
      </p:sp>
      <p:pic>
        <p:nvPicPr>
          <p:cNvPr id="10242" name="Picture 2" descr="C:\Users\Администратор\Desktop\сад фото\100_29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120680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19191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384376" cy="6250706"/>
          </a:xfrm>
        </p:spPr>
        <p:txBody>
          <a:bodyPr>
            <a:normAutofit/>
          </a:bodyPr>
          <a:lstStyle/>
          <a:p>
            <a:r>
              <a:rPr lang="ru-RU" sz="3200" dirty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  <a:t>Испугалась бабка да бежать. </a:t>
            </a:r>
            <a:br>
              <a:rPr lang="ru-RU" sz="3200" dirty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</a:br>
            <a:r>
              <a:rPr lang="ru-RU" sz="3200" dirty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  <a:t/>
            </a:r>
            <a:br>
              <a:rPr lang="ru-RU" sz="3200" dirty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</a:br>
            <a:r>
              <a:rPr lang="ru-RU" sz="3200" dirty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  <a:t>Бежала-бежала она мимо морковки, мимо </a:t>
            </a:r>
            <a:r>
              <a:rPr lang="ru-RU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  <a:t>свеклы. </a:t>
            </a:r>
            <a:r>
              <a:rPr lang="en-US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  <a:t/>
            </a:r>
            <a:br>
              <a:rPr lang="en-US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</a:br>
            <a:r>
              <a:rPr lang="ru-RU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  <a:t>Еле-еле </a:t>
            </a:r>
            <a:r>
              <a:rPr lang="ru-RU" sz="3200" dirty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  <a:t>до </a:t>
            </a:r>
            <a:r>
              <a:rPr lang="ru-RU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  <a:t>дома добралась</a:t>
            </a:r>
            <a:r>
              <a:rPr lang="en-US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  <a:t>.</a:t>
            </a:r>
            <a:br>
              <a:rPr lang="en-US" sz="3200" dirty="0" smtClean="0">
                <a:gradFill>
                  <a:gsLst>
                    <a:gs pos="0">
                      <a:srgbClr val="0F6FC6">
                        <a:tint val="73000"/>
                        <a:satMod val="145000"/>
                      </a:srgbClr>
                    </a:gs>
                    <a:gs pos="73000">
                      <a:srgbClr val="0F6FC6">
                        <a:tint val="73000"/>
                        <a:satMod val="145000"/>
                      </a:srgbClr>
                    </a:gs>
                    <a:gs pos="100000">
                      <a:srgbClr val="0F6FC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</a:b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7091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Администратор\Desktop\сад фото\100_29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2" r="1784"/>
          <a:stretch/>
        </p:blipFill>
        <p:spPr bwMode="auto">
          <a:xfrm>
            <a:off x="179512" y="0"/>
            <a:ext cx="50181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48256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3600400" cy="4680520"/>
          </a:xfrm>
        </p:spPr>
        <p:txBody>
          <a:bodyPr/>
          <a:lstStyle/>
          <a:p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C:\Users\Администратор\Desktop\сад фото\100_29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3382" r="22894" b="13291"/>
          <a:stretch/>
        </p:blipFill>
        <p:spPr bwMode="auto">
          <a:xfrm>
            <a:off x="251520" y="158152"/>
            <a:ext cx="5832648" cy="651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0192" y="1628800"/>
            <a:ext cx="26642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Села на лавку, тяжело дышит, отдышаться не может. </a:t>
            </a:r>
          </a:p>
        </p:txBody>
      </p:sp>
    </p:spTree>
    <p:extLst>
      <p:ext uri="{BB962C8B-B14F-4D97-AF65-F5344CB8AC3E}">
        <p14:creationId xmlns:p14="http://schemas.microsoft.com/office/powerpoint/2010/main" val="198308244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672408" cy="632271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— Ой, дед, твоя правда! 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Кто-то там под кустом сидит, страшный такой, и пыхтит. Еле-еле ноги унесла! </a:t>
            </a:r>
            <a:endParaRPr lang="ru-RU" sz="3200" dirty="0">
              <a:latin typeface="+mn-lt"/>
            </a:endParaRPr>
          </a:p>
        </p:txBody>
      </p:sp>
      <p:pic>
        <p:nvPicPr>
          <p:cNvPr id="14338" name="Picture 2" descr="C:\Users\Администратор\Desktop\сад фото\100_294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0" t="2362" r="2900" b="24853"/>
          <a:stretch/>
        </p:blipFill>
        <p:spPr bwMode="auto">
          <a:xfrm>
            <a:off x="323529" y="520504"/>
            <a:ext cx="4698414" cy="578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62507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Поглядела на дед</a:t>
            </a:r>
            <a:r>
              <a:rPr lang="en-US" sz="3200" dirty="0" smtClean="0">
                <a:latin typeface="+mn-lt"/>
              </a:rPr>
              <a:t>a</a:t>
            </a:r>
            <a:r>
              <a:rPr lang="ru-RU" sz="3200" dirty="0" smtClean="0">
                <a:latin typeface="+mn-lt"/>
              </a:rPr>
              <a:t> с бабкой внучка Алёнка, пожалела их и говорит: 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— Я принесу репку! 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Пошла Алёнка в огород. </a:t>
            </a:r>
            <a:endParaRPr lang="ru-RU" sz="3200" dirty="0">
              <a:latin typeface="+mn-lt"/>
            </a:endParaRPr>
          </a:p>
        </p:txBody>
      </p:sp>
      <p:pic>
        <p:nvPicPr>
          <p:cNvPr id="15362" name="Picture 2" descr="C:\Users\Администратор\Desktop\сад фото\100_2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56"/>
            <a:ext cx="4618856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88640"/>
            <a:ext cx="4104456" cy="612068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Пошла Алёнка в огород. А в огороде жарко да тихо, только пчёлки жужжат да комарики звенят.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Шла-шла и пришла к тому месту, где репка росла</a:t>
            </a:r>
            <a:r>
              <a:rPr lang="ru-RU" sz="3200" dirty="0"/>
              <a:t>. </a:t>
            </a:r>
          </a:p>
        </p:txBody>
      </p:sp>
      <p:pic>
        <p:nvPicPr>
          <p:cNvPr id="16386" name="Picture 2" descr="C:\Users\Администратор\Desktop\сад фото\100_29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46449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02538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0"/>
            <a:ext cx="5220072" cy="6858000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 только наклонилась она, чтоб репку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вытащить,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с грядки как зашипит кто-то: 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— 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Ппы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-ы-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хх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!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Ппы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-ы-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хх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! 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Нагнулась Алёнка над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грядкой   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вдруг увидела: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лежит на грядке какой-то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колючий клубочек, глазками-бусинками поблёскивает и пыхтит: 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— 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Ппы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-ы-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хх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! </a:t>
            </a:r>
          </a:p>
        </p:txBody>
      </p:sp>
      <p:pic>
        <p:nvPicPr>
          <p:cNvPr id="17410" name="Picture 2" descr="C:\Users\Администратор\Desktop\сад фото\100_2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640"/>
            <a:ext cx="367188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94162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16632"/>
            <a:ext cx="3960440" cy="6552728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Потянула Алёнка репку раз, потянула другой и третий и вытянула репку. Да такую большую, круглую да жёлтенькую. Взяла Алёнка репку, ёжика в передничек положила — и домой</a:t>
            </a:r>
            <a:r>
              <a:rPr lang="ru-RU" sz="3200" dirty="0"/>
              <a:t>. </a:t>
            </a:r>
          </a:p>
        </p:txBody>
      </p:sp>
      <p:pic>
        <p:nvPicPr>
          <p:cNvPr id="21506" name="Picture 2" descr="C:\Users\Администратор\Desktop\сад фото\100_2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60851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46603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92695"/>
            <a:ext cx="9144000" cy="43204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Презентация театрализованной деятельности по русской  народной  сказке «Пых»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воспитатели</a:t>
            </a:r>
            <a:r>
              <a:rPr lang="ru-RU" dirty="0"/>
              <a:t>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Замыслова</a:t>
            </a:r>
            <a:r>
              <a:rPr lang="ru-RU" dirty="0" smtClean="0"/>
              <a:t> </a:t>
            </a:r>
            <a:r>
              <a:rPr lang="ru-RU" dirty="0"/>
              <a:t>Л.В. </a:t>
            </a:r>
            <a:r>
              <a:rPr lang="ru-RU" dirty="0" smtClean="0"/>
              <a:t>       Филипченко </a:t>
            </a:r>
            <a:r>
              <a:rPr lang="ru-RU" dirty="0"/>
              <a:t>С.А</a:t>
            </a:r>
          </a:p>
        </p:txBody>
      </p:sp>
    </p:spTree>
    <p:extLst>
      <p:ext uri="{BB962C8B-B14F-4D97-AF65-F5344CB8AC3E}">
        <p14:creationId xmlns:p14="http://schemas.microsoft.com/office/powerpoint/2010/main" val="21663490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184" y="764704"/>
            <a:ext cx="2736304" cy="561662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+mn-lt"/>
              </a:rPr>
              <a:t>Бежала мимо морковки, бежала мимо свеклы. И к своему дому прибежала.</a:t>
            </a:r>
            <a:endParaRPr lang="ru-RU" sz="3200" dirty="0">
              <a:latin typeface="+mn-lt"/>
            </a:endParaRPr>
          </a:p>
        </p:txBody>
      </p:sp>
      <p:pic>
        <p:nvPicPr>
          <p:cNvPr id="18434" name="Picture 2" descr="C:\Users\Администратор\Desktop\сад фото\100_29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68863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4067944" cy="632271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+mn-lt"/>
              </a:rPr>
              <a:t>А навстречу ей дедка с бабкой вышли. И спрашивают: 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— А где же репка? 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— А вот вам и репка! 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Обрадовались тут дедка с бабкой: 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— Ну и внучка у нас! Ну и Алёнка! Молодец девочка!</a:t>
            </a:r>
            <a:endParaRPr lang="ru-RU" sz="32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2"/>
            <a:ext cx="4931593" cy="630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332656" y="121602"/>
            <a:ext cx="504056" cy="45719"/>
          </a:xfrm>
        </p:spPr>
        <p:txBody>
          <a:bodyPr>
            <a:normAutofit fontScale="25000" lnSpcReduction="20000"/>
          </a:bodyPr>
          <a:lstStyle/>
          <a:p>
            <a:pPr marL="137160" indent="0">
              <a:buNone/>
            </a:pPr>
            <a:endParaRPr lang="ru-RU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332656"/>
            <a:ext cx="2592288" cy="619646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+mn-lt"/>
              </a:rPr>
              <a:t>Раскрыла  Алёнка передничек: 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— А вот вам и Пых!</a:t>
            </a:r>
            <a:endParaRPr lang="ru-RU" sz="3200" dirty="0">
              <a:latin typeface="+mn-lt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3" t="5433" r="7868" b="2350"/>
          <a:stretch/>
        </p:blipFill>
        <p:spPr bwMode="auto">
          <a:xfrm>
            <a:off x="539552" y="0"/>
            <a:ext cx="55446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0"/>
            <a:ext cx="2699792" cy="6741368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Засмеялись старички: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/>
            </a:r>
            <a:br>
              <a:rPr lang="ru-RU" sz="3200" dirty="0">
                <a:latin typeface="+mn-lt"/>
              </a:rPr>
            </a:br>
            <a:r>
              <a:rPr lang="ru-RU" sz="3200" dirty="0" smtClean="0">
                <a:latin typeface="+mn-lt"/>
              </a:rPr>
              <a:t>Ну</a:t>
            </a:r>
            <a:r>
              <a:rPr lang="ru-RU" sz="3200" dirty="0">
                <a:latin typeface="+mn-lt"/>
              </a:rPr>
              <a:t> и молодец Алёнка! Ну и смелая девчонка! 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16216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97616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700808"/>
            <a:ext cx="4608512" cy="3312368"/>
          </a:xfrm>
        </p:spPr>
        <p:txBody>
          <a:bodyPr/>
          <a:lstStyle/>
          <a:p>
            <a:r>
              <a:rPr lang="ru-RU" dirty="0" smtClean="0"/>
              <a:t>КОНЕЦ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84039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2088232" cy="5818658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sz="3600" dirty="0" smtClean="0">
                <a:effectLst/>
                <a:latin typeface="+mn-lt"/>
              </a:rPr>
              <a:t>Жили-были </a:t>
            </a:r>
            <a:r>
              <a:rPr lang="ru-RU" sz="3600" dirty="0">
                <a:effectLst/>
                <a:latin typeface="+mn-lt"/>
              </a:rPr>
              <a:t>дедушка, бабушка да </a:t>
            </a:r>
            <a:r>
              <a:rPr lang="en-US" sz="3600" dirty="0" smtClean="0">
                <a:effectLst/>
                <a:latin typeface="+mn-lt"/>
              </a:rPr>
              <a:t/>
            </a:r>
            <a:br>
              <a:rPr lang="en-US" sz="3600" dirty="0" smtClean="0">
                <a:effectLst/>
                <a:latin typeface="+mn-lt"/>
              </a:rPr>
            </a:br>
            <a:r>
              <a:rPr lang="ru-RU" sz="3600" dirty="0" smtClean="0">
                <a:effectLst/>
                <a:latin typeface="+mn-lt"/>
              </a:rPr>
              <a:t>внучка </a:t>
            </a:r>
            <a:r>
              <a:rPr lang="ru-RU" sz="3600" dirty="0">
                <a:effectLst/>
                <a:latin typeface="+mn-lt"/>
              </a:rPr>
              <a:t>Алёнка.</a:t>
            </a:r>
            <a:br>
              <a:rPr lang="ru-RU" sz="3600" dirty="0">
                <a:effectLst/>
                <a:latin typeface="+mn-lt"/>
              </a:rPr>
            </a:br>
            <a:endParaRPr lang="ru-RU" sz="3600" dirty="0">
              <a:effectLst/>
              <a:latin typeface="+mn-lt"/>
            </a:endParaRPr>
          </a:p>
        </p:txBody>
      </p:sp>
      <p:pic>
        <p:nvPicPr>
          <p:cNvPr id="1026" name="Picture 2" descr="C:\Users\Администратор\Desktop\сад фото\100_29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648072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04540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312368" cy="625070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+mn-lt"/>
              </a:rPr>
              <a:t>И был у них огород. Росли в огороде</a:t>
            </a: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ru-RU" sz="3600" dirty="0" smtClean="0">
                <a:latin typeface="+mn-lt"/>
              </a:rPr>
              <a:t>морковка  свекла, и репка жёлтенькая.</a:t>
            </a:r>
            <a:endParaRPr lang="ru-RU" sz="3600" dirty="0">
              <a:latin typeface="+mn-lt"/>
            </a:endParaRPr>
          </a:p>
        </p:txBody>
      </p:sp>
      <p:pic>
        <p:nvPicPr>
          <p:cNvPr id="4" name="Содержимое 3" descr="Pih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V="1">
            <a:off x="2339752" y="836712"/>
            <a:ext cx="594347" cy="45719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544616" cy="633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188640"/>
            <a:ext cx="2376264" cy="639472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+mn-lt"/>
              </a:rPr>
              <a:t>Захотелось однажды деду</a:t>
            </a:r>
            <a:r>
              <a:rPr lang="en-US" sz="2800" dirty="0" smtClean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 репки покушать. Вышел он в 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огород. </a:t>
            </a: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Идёт-идёт, а в огороде жарко да тихо, только пчёлки жужжат да комарики звенят. </a:t>
            </a:r>
            <a:endParaRPr lang="ru-RU" sz="2800" dirty="0">
              <a:latin typeface="+mn-lt"/>
            </a:endParaRPr>
          </a:p>
        </p:txBody>
      </p:sp>
      <p:pic>
        <p:nvPicPr>
          <p:cNvPr id="4099" name="Picture 3" descr="C:\Users\Администратор\Desktop\сад фото\100_2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0" y="332656"/>
            <a:ext cx="630810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869160"/>
            <a:ext cx="9144000" cy="1988840"/>
          </a:xfrm>
        </p:spPr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endParaRPr lang="ru-RU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37160" indent="0">
              <a:buNone/>
            </a:pP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Прошёл </a:t>
            </a:r>
            <a:r>
              <a:rPr lang="ru-RU" sz="36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 грядку 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</a:t>
            </a:r>
            <a:r>
              <a:rPr lang="ru-RU" sz="36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свеклой</a:t>
            </a:r>
            <a:r>
              <a:rPr lang="ru-RU" sz="36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36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 algn="ctr">
              <a:buNone/>
            </a:pP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прошёл </a:t>
            </a:r>
            <a:r>
              <a:rPr lang="ru-RU" sz="36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грядку с морковкой... </a:t>
            </a:r>
            <a:r>
              <a:rPr lang="en-US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endParaRPr lang="ru-RU" sz="36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 algn="r">
              <a:buNone/>
            </a:pPr>
            <a:r>
              <a:rPr lang="en-US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вот и репка растёт. </a:t>
            </a:r>
            <a:br>
              <a:rPr lang="ru-RU" sz="36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 descr="C:\Users\Администратор\Desktop\сад фото\100_2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7" y="260648"/>
            <a:ext cx="272725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истратор\Desktop\сад фото\100_29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/>
          <a:stretch/>
        </p:blipFill>
        <p:spPr bwMode="auto">
          <a:xfrm>
            <a:off x="3131840" y="260648"/>
            <a:ext cx="27542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Администратор\Desktop\сад фото\100_29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0" t="21342" r="5740"/>
          <a:stretch/>
        </p:blipFill>
        <p:spPr bwMode="auto">
          <a:xfrm>
            <a:off x="6039345" y="260648"/>
            <a:ext cx="286408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87852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6178698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+mn-lt"/>
              </a:rPr>
              <a:t>Только наклонился, чтоб репку вытащить, а с грядки кто-то как зашипит на него: </a:t>
            </a: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ru-RU" sz="3600" dirty="0" err="1" smtClean="0">
                <a:latin typeface="+mn-lt"/>
              </a:rPr>
              <a:t>Пы</a:t>
            </a:r>
            <a:r>
              <a:rPr lang="ru-RU" sz="3600" dirty="0" smtClean="0">
                <a:latin typeface="+mn-lt"/>
              </a:rPr>
              <a:t>-ы-х! </a:t>
            </a: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ru-RU" sz="3600" dirty="0" err="1" smtClean="0">
                <a:latin typeface="+mn-lt"/>
              </a:rPr>
              <a:t>Пы</a:t>
            </a:r>
            <a:r>
              <a:rPr lang="ru-RU" sz="3600" dirty="0" smtClean="0">
                <a:latin typeface="+mn-lt"/>
              </a:rPr>
              <a:t>-ы-х</a:t>
            </a:r>
            <a:r>
              <a:rPr lang="en-US" sz="3600" dirty="0" smtClean="0">
                <a:latin typeface="+mn-lt"/>
              </a:rPr>
              <a:t>!</a:t>
            </a:r>
            <a:r>
              <a:rPr lang="ru-RU" sz="3600" dirty="0">
                <a:latin typeface="+mn-lt"/>
              </a:rPr>
              <a:t/>
            </a:r>
            <a:br>
              <a:rPr lang="ru-RU" sz="3600" dirty="0">
                <a:latin typeface="+mn-lt"/>
              </a:rPr>
            </a:br>
            <a:endParaRPr lang="ru-RU" sz="3600" dirty="0">
              <a:latin typeface="+mn-lt"/>
            </a:endParaRPr>
          </a:p>
        </p:txBody>
      </p:sp>
      <p:pic>
        <p:nvPicPr>
          <p:cNvPr id="6146" name="Picture 2" descr="C:\Users\Администратор\Desktop\сад фото\100_292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1" r="29228"/>
          <a:stretch/>
        </p:blipFill>
        <p:spPr bwMode="auto">
          <a:xfrm>
            <a:off x="251520" y="188640"/>
            <a:ext cx="540060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81977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116633"/>
            <a:ext cx="5652120" cy="2448271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+mn-lt"/>
              </a:rPr>
              <a:t>Испугался дед и бежать. Бежит мимо морковки, бежит мимо свеклы... Аж пятки сверкают. </a:t>
            </a:r>
            <a:r>
              <a:rPr lang="en-US" sz="2800" dirty="0" smtClean="0">
                <a:latin typeface="+mn-lt"/>
              </a:rPr>
              <a:t>       </a:t>
            </a:r>
            <a:r>
              <a:rPr lang="ru-RU" sz="2800" dirty="0" smtClean="0">
                <a:latin typeface="+mn-lt"/>
              </a:rPr>
              <a:t>Еле-еле до дома добрался. </a:t>
            </a:r>
            <a:r>
              <a:rPr lang="en-US" sz="2800" dirty="0" smtClean="0">
                <a:latin typeface="+mn-lt"/>
              </a:rPr>
              <a:t>                           </a:t>
            </a:r>
            <a:r>
              <a:rPr lang="ru-RU" sz="2800" dirty="0" smtClean="0">
                <a:latin typeface="+mn-lt"/>
              </a:rPr>
              <a:t>Сел на лавку, отдышаться никак не может. </a:t>
            </a:r>
            <a:endParaRPr lang="ru-RU" sz="2800" dirty="0">
              <a:latin typeface="+mn-lt"/>
            </a:endParaRPr>
          </a:p>
        </p:txBody>
      </p:sp>
      <p:pic>
        <p:nvPicPr>
          <p:cNvPr id="7170" name="Picture 2" descr="C:\Users\Администратор\Desktop\сад фото\100_292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8" t="6923" b="7167"/>
          <a:stretch/>
        </p:blipFill>
        <p:spPr bwMode="auto">
          <a:xfrm>
            <a:off x="251520" y="116632"/>
            <a:ext cx="316835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истратор\Desktop\сад фото\100_29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0" r="35399" b="24143"/>
          <a:stretch/>
        </p:blipFill>
        <p:spPr bwMode="auto">
          <a:xfrm>
            <a:off x="251520" y="3573016"/>
            <a:ext cx="3240360" cy="319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дминистратор\Desktop\сад фото\100_29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9" t="4259"/>
          <a:stretch/>
        </p:blipFill>
        <p:spPr bwMode="auto">
          <a:xfrm>
            <a:off x="3923928" y="2725916"/>
            <a:ext cx="4968552" cy="40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312368" cy="6322714"/>
          </a:xfrm>
        </p:spPr>
        <p:txBody>
          <a:bodyPr>
            <a:noAutofit/>
          </a:bodyPr>
          <a:lstStyle/>
          <a:p>
            <a:r>
              <a:rPr lang="ru-RU" sz="2800" dirty="0" smtClean="0"/>
              <a:t>— Ну что, дед, принёс репку?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— Ох, бабка, там такой зверь страшный сидит, что я еле ноги унёс!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— Да полно, дед! Я сама пойду, уж, верно, репку принесу... </a:t>
            </a:r>
            <a:endParaRPr lang="ru-RU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2" r="17469" b="6276"/>
          <a:stretch/>
        </p:blipFill>
        <p:spPr bwMode="auto">
          <a:xfrm>
            <a:off x="0" y="0"/>
            <a:ext cx="5580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594</TotalTime>
  <Words>95</Words>
  <Application>Microsoft Office PowerPoint</Application>
  <PresentationFormat>Экран (4:3)</PresentationFormat>
  <Paragraphs>27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Апекс</vt:lpstr>
      <vt:lpstr>Презентация театрализованной деятельности по русской  народной  сказке «Пых»  в средней группе «Ручеек» воспитатели: Замыслова Л.В. Филипченко С.А. </vt:lpstr>
      <vt:lpstr>Презентация театрализованной деятельности по русской  народной  сказке «Пых»  воспитатели:  Замыслова Л.В.        Филипченко С.А</vt:lpstr>
      <vt:lpstr> Жили-были дедушка, бабушка да  внучка Алёнка. </vt:lpstr>
      <vt:lpstr>И был у них огород. Росли в огороде морковка  свекла, и репка жёлтенькая.</vt:lpstr>
      <vt:lpstr>Захотелось однажды деду  репки покушать. Вышел он в  огород.  Идёт-идёт, а в огороде жарко да тихо, только пчёлки жужжат да комарики звенят. </vt:lpstr>
      <vt:lpstr>Презентация PowerPoint</vt:lpstr>
      <vt:lpstr>Только наклонился, чтоб репку вытащить, а с грядки кто-то как зашипит на него:  Пы-ы-х!  Пы-ы-х! </vt:lpstr>
      <vt:lpstr>Испугался дед и бежать. Бежит мимо морковки, бежит мимо свеклы... Аж пятки сверкают.        Еле-еле до дома добрался.                            Сел на лавку, отдышаться никак не может. </vt:lpstr>
      <vt:lpstr>— Ну что, дед, принёс репку?   — Ох, бабка, там такой зверь страшный сидит, что я еле ноги унёс!   — Да полно, дед! Я сама пойду, уж, верно, репку принесу... </vt:lpstr>
      <vt:lpstr>И пошла бабка в огород,   а в огороде жарко да тихо, только пчёлки жужжат да комарики звенят.  Шла-шла бабка   мимо грядки со свеклой, мимо грядки с морковкой.  </vt:lpstr>
      <vt:lpstr>Испугалась бабка да бежать.   Бежала-бежала она мимо морковки, мимо свеклы .                      Еле-еле до дома добралась.  Села на лавку, тяжело дышит, отдышаться не может. </vt:lpstr>
      <vt:lpstr>А вот и репка.  Нагнулась бабка, чтобы репку вытащить, а из борозды как зашипит на неё кто-то: Ппы-ы-хх!                                    Ппы-ы-хх!</vt:lpstr>
      <vt:lpstr>Испугалась бабка да бежать.   Бежала-бежала она мимо морковки, мимо свеклы.  Еле-еле до дома добралась. </vt:lpstr>
      <vt:lpstr>Презентация PowerPoint</vt:lpstr>
      <vt:lpstr>— Ой, дед, твоя правда!  Кто-то там под кустом сидит, страшный такой, и пыхтит. Еле-еле ноги унесла! </vt:lpstr>
      <vt:lpstr>Поглядела на дедa с бабкой внучка Алёнка, пожалела их и говорит:  — Я принесу репку!  Пошла Алёнка в огород. </vt:lpstr>
      <vt:lpstr>Пошла Алёнка в огород. А в огороде жарко да тихо, только пчёлки жужжат да комарики звенят.  Шла-шла и пришла к тому месту, где репка росла. </vt:lpstr>
      <vt:lpstr>И только наклонилась она, чтоб репку вытащить,  а   с грядки как зашипит кто-то:  — Ппы-ы-хх! Ппы-ы-хх!  Нагнулась Алёнка над грядкой   и вдруг увидела: лежит на грядке какой-то колючий клубочек, глазками-бусинками поблёскивает и пыхтит:  — Ппы-ы-хх! </vt:lpstr>
      <vt:lpstr>Потянула Алёнка репку раз, потянула другой и третий и вытянула репку. Да такую большую, круглую да жёлтенькую. Взяла Алёнка репку, ёжика в передничек положила — и домой. </vt:lpstr>
      <vt:lpstr>Бежала мимо морковки, бежала мимо свеклы. И к своему дому прибежала.</vt:lpstr>
      <vt:lpstr>А навстречу ей дедка с бабкой вышли. И спрашивают:  — А где же репка?  — А вот вам и репка!  Обрадовались тут дедка с бабкой:  — Ну и внучка у нас! Ну и Алёнка! Молодец девочка!</vt:lpstr>
      <vt:lpstr>Раскрыла  Алёнка передничек:  — А вот вам и Пых!</vt:lpstr>
      <vt:lpstr>Засмеялись старички:   Ну и молодец Алёнка! Ну и смелая девчонка! </vt:lpstr>
      <vt:lpstr>КОНЕЦ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XTreme.ws</cp:lastModifiedBy>
  <cp:revision>50</cp:revision>
  <dcterms:created xsi:type="dcterms:W3CDTF">2013-02-17T11:27:07Z</dcterms:created>
  <dcterms:modified xsi:type="dcterms:W3CDTF">2016-01-11T13:28:15Z</dcterms:modified>
</cp:coreProperties>
</file>