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7" r:id="rId3"/>
    <p:sldId id="309" r:id="rId4"/>
    <p:sldId id="310" r:id="rId5"/>
    <p:sldId id="311" r:id="rId6"/>
    <p:sldId id="312" r:id="rId7"/>
    <p:sldId id="313" r:id="rId8"/>
    <p:sldId id="314" r:id="rId9"/>
    <p:sldId id="32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76472-0084-4114-B93E-66B3A79D10B8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369B9-B2D3-427E-BBD6-7A7AFBD13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87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369B9-B2D3-427E-BBD6-7A7AFBD131C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369B9-B2D3-427E-BBD6-7A7AFBD131C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369B9-B2D3-427E-BBD6-7A7AFBD131C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369B9-B2D3-427E-BBD6-7A7AFBD131C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369B9-B2D3-427E-BBD6-7A7AFBD131C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5472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7993">
            <a:off x="4533237" y="4386681"/>
            <a:ext cx="3049888" cy="12001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624" y="234888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539552" y="1933674"/>
            <a:ext cx="8208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32655"/>
            <a:ext cx="7632848" cy="736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Муниципальное бюджетное дошкольное образовательное учреждение 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«Больше -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Оёшинский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детский сад «Теремок»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1400" dirty="0" smtClean="0">
                <a:ea typeface="Calibri"/>
                <a:cs typeface="Times New Roman"/>
              </a:rPr>
              <a:t>  </a:t>
            </a:r>
            <a:r>
              <a:rPr lang="ru-RU" sz="3600" b="1" dirty="0" smtClean="0">
                <a:latin typeface="Times New Roman"/>
                <a:ea typeface="Calibri"/>
                <a:cs typeface="Times New Roman"/>
              </a:rPr>
              <a:t>Проект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2400" b="1" dirty="0">
                <a:solidFill>
                  <a:srgbClr val="262626"/>
                </a:solidFill>
                <a:latin typeface="Times New Roman"/>
                <a:ea typeface="Calibri"/>
                <a:cs typeface="Times New Roman"/>
              </a:rPr>
              <a:t>О чем поспорили Вода и Пепси- кола?</a:t>
            </a:r>
            <a:r>
              <a:rPr lang="ru-RU" sz="3600" b="1" dirty="0">
                <a:latin typeface="Times New Roman"/>
                <a:ea typeface="Calibri"/>
                <a:cs typeface="Times New Roman"/>
              </a:rPr>
              <a:t>»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Авторы проекта: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Бакишева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Мария Александровна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                               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Мялкин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Максим Вадимович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                                                    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подготовительная группа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                 </a:t>
            </a: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Руководитель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проекта: Шилова Екатерина                                                                                           Алексеевна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Большой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Оёш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2016г.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968038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5416"/>
            <a:ext cx="9144000" cy="75472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7993">
            <a:off x="4533237" y="4386681"/>
            <a:ext cx="3049888" cy="1200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846162"/>
            <a:ext cx="8263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85724"/>
            <a:ext cx="8943975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68038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546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498" y="4365074"/>
            <a:ext cx="3132092" cy="16216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404664"/>
            <a:ext cx="820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90588"/>
            <a:ext cx="8285163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1810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" y="404664"/>
            <a:ext cx="9144000" cy="7546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5236323"/>
            <a:ext cx="3132092" cy="16216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584" y="404664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40466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539552" y="691535"/>
            <a:ext cx="83529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262626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198884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51520" y="2847712"/>
            <a:ext cx="871296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262626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262626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2" y="563563"/>
            <a:ext cx="8311977" cy="516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1810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546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498" y="4365074"/>
            <a:ext cx="3132092" cy="1621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47667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51520" y="2483023"/>
            <a:ext cx="84249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96900"/>
            <a:ext cx="8266113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1476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546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498" y="4365074"/>
            <a:ext cx="3132092" cy="1621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47667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23528" y="2067818"/>
            <a:ext cx="88204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63563"/>
            <a:ext cx="7704857" cy="408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1476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546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498" y="4365074"/>
            <a:ext cx="3132092" cy="1621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47667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83671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683568" y="2230418"/>
            <a:ext cx="77732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</a:p>
        </p:txBody>
      </p:sp>
      <p:pic>
        <p:nvPicPr>
          <p:cNvPr id="9" name="Picture 2" descr="C:\Users\Павел\Desktop\фото работа\IMG_20160408_1220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891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1476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546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4869160"/>
            <a:ext cx="3132092" cy="1621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47667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83671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95536" y="2034138"/>
            <a:ext cx="827254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262626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262626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262626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30534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Вывод.</a:t>
            </a:r>
            <a:r>
              <a:rPr lang="ru-RU" dirty="0"/>
              <a:t> Проведя ряд опытов, мы увидели, что пепси-кола разлагает колбасу (мясо). Она содержит большое количество сахара, который вреден для зубов. В пепси-коле содержаться красители, которые могут вызвать различные аллергические реакции, а также вещества, которые разъедают ржавчину. В этом напитке есть газы, вызывающие вздутие живота и отрыжку. В ходе исследования мы выяснили, что растения, помещенные в пепси-колу, погибли.</a:t>
            </a:r>
          </a:p>
          <a:p>
            <a:r>
              <a:rPr lang="ru-RU" dirty="0"/>
              <a:t>Таким-образом, пепси-кола опасна не только для здоровья человека, но и губительно действует на растения.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1476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546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5236323"/>
            <a:ext cx="3132092" cy="1621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47667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83671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1124744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1268760"/>
            <a:ext cx="7128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Спасибо за внимание 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476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122</Words>
  <Application>Microsoft Office PowerPoint</Application>
  <PresentationFormat>Экран (4:3)</PresentationFormat>
  <Paragraphs>36</Paragraphs>
  <Slides>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</dc:creator>
  <cp:lastModifiedBy>Павел</cp:lastModifiedBy>
  <cp:revision>42</cp:revision>
  <dcterms:created xsi:type="dcterms:W3CDTF">2015-03-21T02:03:01Z</dcterms:created>
  <dcterms:modified xsi:type="dcterms:W3CDTF">2016-05-16T12:36:40Z</dcterms:modified>
</cp:coreProperties>
</file>