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71" r:id="rId5"/>
    <p:sldId id="274" r:id="rId6"/>
    <p:sldId id="275" r:id="rId7"/>
    <p:sldId id="259" r:id="rId8"/>
    <p:sldId id="260" r:id="rId9"/>
    <p:sldId id="272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9" autoAdjust="0"/>
  </p:normalViewPr>
  <p:slideViewPr>
    <p:cSldViewPr>
      <p:cViewPr>
        <p:scale>
          <a:sx n="46" d="100"/>
          <a:sy n="46" d="100"/>
        </p:scale>
        <p:origin x="-207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E7B50-D125-4042-9A51-02FDB99B04CC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ED480-FDE0-4A8F-9F32-665669FDA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7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D480-FDE0-4A8F-9F32-665669FDA8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4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D480-FDE0-4A8F-9F32-665669FDA80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315416"/>
            <a:ext cx="7772400" cy="5760640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Batang" pitchFamily="18" charset="-127"/>
                <a:ea typeface="Batang" pitchFamily="18" charset="-127"/>
              </a:rPr>
              <a:t>Учимся видеть друг в друге хорошее</a:t>
            </a:r>
            <a:endParaRPr lang="ru-RU" sz="8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Admin\Downloads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933056"/>
            <a:ext cx="40324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616116" y="116632"/>
            <a:ext cx="2736304" cy="7959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Мальвина  </a:t>
            </a:r>
            <a:endParaRPr lang="ru-RU" dirty="0"/>
          </a:p>
        </p:txBody>
      </p:sp>
      <p:pic>
        <p:nvPicPr>
          <p:cNvPr id="3074" name="Picture 2" descr="C:\Users\Admin\Downloads\гена 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2208"/>
            <a:ext cx="3528392" cy="50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гена 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12558"/>
            <a:ext cx="3816424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51620" y="136282"/>
            <a:ext cx="2736304" cy="79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Буратино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ownloads\гена ии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744416" cy="44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гена иии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9" y="1772816"/>
            <a:ext cx="3744416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Винни – Пух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04664"/>
            <a:ext cx="1681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Пятачок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645676" cy="6627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Друзья -- музыканты</a:t>
            </a:r>
            <a:endParaRPr lang="ru-RU" dirty="0"/>
          </a:p>
        </p:txBody>
      </p:sp>
      <p:pic>
        <p:nvPicPr>
          <p:cNvPr id="5122" name="Picture 2" descr="C:\Users\Admin\Downloads\генаиииииии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928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88640"/>
            <a:ext cx="8462745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6146" name="Picture 2" descr="C:\Users\Admin\Downloads\гена иииии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3" y="188640"/>
            <a:ext cx="8712967" cy="64087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Малыш и </a:t>
            </a:r>
            <a:r>
              <a:rPr lang="ru-RU" dirty="0" err="1" smtClean="0"/>
              <a:t>Карлсон</a:t>
            </a:r>
            <a:endParaRPr lang="ru-RU" dirty="0"/>
          </a:p>
        </p:txBody>
      </p:sp>
      <p:pic>
        <p:nvPicPr>
          <p:cNvPr id="7170" name="Picture 2" descr="C:\Users\Admin\Downloads\генаиииии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1845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гена ииииии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36004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328" y="194293"/>
            <a:ext cx="8677152" cy="6403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              </a:t>
            </a:r>
            <a:r>
              <a:rPr lang="ru-RU" sz="4800" dirty="0" smtClean="0">
                <a:latin typeface="Batang" pitchFamily="18" charset="-127"/>
                <a:ea typeface="Batang" pitchFamily="18" charset="-127"/>
              </a:rPr>
              <a:t>Деловая игра</a:t>
            </a:r>
          </a:p>
          <a:p>
            <a:pPr marL="0" indent="0">
              <a:buNone/>
            </a:pPr>
            <a:r>
              <a:rPr lang="ru-RU" sz="4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dirty="0" smtClean="0">
                <a:latin typeface="Batang" pitchFamily="18" charset="-127"/>
                <a:ea typeface="Batang" pitchFamily="18" charset="-127"/>
              </a:rPr>
              <a:t> « Учимся сотрудничать»</a:t>
            </a:r>
            <a:endParaRPr lang="ru-RU" sz="4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194" name="Picture 2" descr="C:\Users\Admin\Downloads\апликац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8016"/>
            <a:ext cx="3453581" cy="27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апликация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8" y="2924944"/>
            <a:ext cx="256656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аплика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91052"/>
            <a:ext cx="23042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6600" dirty="0" smtClean="0"/>
              <a:t> 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Цветок Дружбы</a:t>
            </a:r>
          </a:p>
          <a:p>
            <a:pPr marL="0" indent="0">
              <a:buNone/>
            </a:pPr>
            <a:r>
              <a:rPr lang="ru-RU" sz="4000" dirty="0" smtClean="0"/>
              <a:t> Честный                                              умный</a:t>
            </a:r>
          </a:p>
          <a:p>
            <a:pPr marL="0" indent="0">
              <a:buNone/>
            </a:pPr>
            <a:r>
              <a:rPr lang="ru-RU" sz="4000" dirty="0" smtClean="0"/>
              <a:t> скромный                                           смелый</a:t>
            </a:r>
          </a:p>
          <a:p>
            <a:pPr marL="0" indent="0">
              <a:buNone/>
            </a:pPr>
            <a:r>
              <a:rPr lang="ru-RU" sz="4000" dirty="0" smtClean="0"/>
              <a:t> красивый                                            добрый</a:t>
            </a:r>
          </a:p>
          <a:p>
            <a:pPr marL="0" indent="0">
              <a:buNone/>
            </a:pPr>
            <a:r>
              <a:rPr lang="ru-RU" sz="4000" dirty="0" smtClean="0"/>
              <a:t> жадный                                               веселый</a:t>
            </a:r>
          </a:p>
          <a:p>
            <a:pPr marL="0" indent="0">
              <a:buNone/>
            </a:pPr>
            <a:r>
              <a:rPr lang="ru-RU" sz="4000" dirty="0" smtClean="0"/>
              <a:t> лживый                                               жестокий</a:t>
            </a:r>
          </a:p>
          <a:p>
            <a:pPr marL="0" indent="0">
              <a:buNone/>
            </a:pPr>
            <a:r>
              <a:rPr lang="ru-RU" sz="4000" dirty="0" smtClean="0"/>
              <a:t>        надежный, трусливый, аккуратный,                                          </a:t>
            </a:r>
          </a:p>
          <a:p>
            <a:pPr marL="0" indent="0">
              <a:buNone/>
            </a:pPr>
            <a:r>
              <a:rPr lang="ru-RU" sz="4000" dirty="0" smtClean="0"/>
              <a:t>     старательный, преданный, спортивный,                                                        </a:t>
            </a:r>
          </a:p>
          <a:p>
            <a:pPr marL="0" indent="0">
              <a:buNone/>
            </a:pPr>
            <a:r>
              <a:rPr lang="ru-RU" sz="4000" dirty="0" smtClean="0"/>
              <a:t>                            трудолюбивый.                                    </a:t>
            </a:r>
          </a:p>
        </p:txBody>
      </p:sp>
      <p:pic>
        <p:nvPicPr>
          <p:cNvPr id="4098" name="Picture 2" descr="C:\Users\Admin\Downloads\дружба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80342"/>
            <a:ext cx="8499380" cy="3096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6600" dirty="0">
                <a:latin typeface="Batang" pitchFamily="18" charset="-127"/>
                <a:ea typeface="Batang" pitchFamily="18" charset="-127"/>
              </a:rPr>
              <a:t>Н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еобычная 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дружба</a:t>
            </a:r>
            <a:endParaRPr lang="ru-RU" sz="6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Admin\Downloads\дружба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2274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дружба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дружба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44827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дружба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51" y="366714"/>
            <a:ext cx="3403029" cy="25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дружба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89039"/>
            <a:ext cx="330448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дружба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66712"/>
            <a:ext cx="2944441" cy="25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дружба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2" y="1988840"/>
            <a:ext cx="193345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дружба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39"/>
            <a:ext cx="3600400" cy="26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ownloads\дружба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1813"/>
            <a:ext cx="3528392" cy="25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утя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1811"/>
            <a:ext cx="3672408" cy="25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ownloads\дружба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0011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дружба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" y="3600011"/>
            <a:ext cx="35283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0"/>
            <a:ext cx="889248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Что такое дружба?</a:t>
            </a:r>
          </a:p>
          <a:p>
            <a:pPr marL="0" indent="0">
              <a:buNone/>
            </a:pPr>
            <a:r>
              <a:rPr lang="ru-RU" dirty="0" smtClean="0"/>
              <a:t>Спросил я у птицы.</a:t>
            </a:r>
          </a:p>
          <a:p>
            <a:pPr marL="0" indent="0">
              <a:buNone/>
            </a:pPr>
            <a:r>
              <a:rPr lang="ru-RU" dirty="0" smtClean="0"/>
              <a:t>Это когда коршун </a:t>
            </a:r>
            <a:r>
              <a:rPr lang="ru-RU" dirty="0"/>
              <a:t>л</a:t>
            </a:r>
            <a:r>
              <a:rPr lang="ru-RU" dirty="0" smtClean="0"/>
              <a:t>етает вместе </a:t>
            </a:r>
          </a:p>
          <a:p>
            <a:pPr marL="0" indent="0">
              <a:buNone/>
            </a:pPr>
            <a:r>
              <a:rPr lang="ru-RU" dirty="0" smtClean="0"/>
              <a:t>с синицей.</a:t>
            </a:r>
          </a:p>
          <a:p>
            <a:pPr marL="0" indent="0">
              <a:buNone/>
            </a:pPr>
            <a:r>
              <a:rPr lang="ru-RU" dirty="0" smtClean="0"/>
              <a:t>Спросил я у зверя:</a:t>
            </a:r>
          </a:p>
          <a:p>
            <a:pPr>
              <a:buFontTx/>
              <a:buChar char="-"/>
            </a:pPr>
            <a:r>
              <a:rPr lang="ru-RU" dirty="0" smtClean="0"/>
              <a:t>Что такое дружба?</a:t>
            </a:r>
          </a:p>
          <a:p>
            <a:pPr>
              <a:buFontTx/>
              <a:buChar char="-"/>
            </a:pPr>
            <a:r>
              <a:rPr lang="ru-RU" dirty="0" smtClean="0"/>
              <a:t>- Это когда зайцу лисицу бояться не нужно.</a:t>
            </a:r>
          </a:p>
          <a:p>
            <a:pPr marL="0" indent="0">
              <a:buNone/>
            </a:pPr>
            <a:r>
              <a:rPr lang="ru-RU" dirty="0" smtClean="0"/>
              <a:t>А после спросил я у девочки:</a:t>
            </a:r>
          </a:p>
          <a:p>
            <a:pPr>
              <a:buFontTx/>
              <a:buChar char="-"/>
            </a:pPr>
            <a:r>
              <a:rPr lang="ru-RU" dirty="0" smtClean="0"/>
              <a:t>Дружба – что такое?</a:t>
            </a:r>
          </a:p>
          <a:p>
            <a:pPr>
              <a:buFontTx/>
              <a:buChar char="-"/>
            </a:pPr>
            <a:r>
              <a:rPr lang="ru-RU" dirty="0" smtClean="0"/>
              <a:t>Это что-то огромное, радостное, большое.</a:t>
            </a:r>
          </a:p>
          <a:p>
            <a:pPr marL="0" indent="0">
              <a:buNone/>
            </a:pPr>
            <a:r>
              <a:rPr lang="ru-RU" dirty="0" smtClean="0"/>
              <a:t>Это когда ребята все сразу, все вместе играют, </a:t>
            </a:r>
          </a:p>
          <a:p>
            <a:pPr marL="0" indent="0">
              <a:buNone/>
            </a:pPr>
            <a:r>
              <a:rPr lang="ru-RU" dirty="0" smtClean="0"/>
              <a:t>Это когда мальчишки девчонок не задирают.</a:t>
            </a:r>
          </a:p>
          <a:p>
            <a:pPr>
              <a:buFontTx/>
              <a:buChar char="-"/>
            </a:pPr>
            <a:endParaRPr lang="ru-RU" sz="2800" dirty="0"/>
          </a:p>
        </p:txBody>
      </p:sp>
      <p:pic>
        <p:nvPicPr>
          <p:cNvPr id="1026" name="Picture 2" descr="C:\Users\Admin\Downloads\дружба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4424"/>
            <a:ext cx="2754015" cy="22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ownloads\дружба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476672"/>
            <a:ext cx="8499380" cy="270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ru-RU" sz="4400" dirty="0" smtClean="0">
                <a:latin typeface="Batang" pitchFamily="18" charset="-127"/>
                <a:ea typeface="Batang" pitchFamily="18" charset="-127"/>
              </a:rPr>
              <a:t>Спасибо </a:t>
            </a:r>
            <a:r>
              <a:rPr lang="ru-RU" sz="4400" dirty="0" smtClean="0">
                <a:latin typeface="Batang" pitchFamily="18" charset="-127"/>
                <a:ea typeface="Batang" pitchFamily="18" charset="-127"/>
              </a:rPr>
              <a:t>за внимание!!!</a:t>
            </a:r>
            <a:endParaRPr lang="ru-RU" sz="4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маск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5527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etskie_pesni_-_ulibka_(zvukoff.ru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352928" cy="5786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Друг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– самый верный и надежный человек, который разделит с тобой и горе, и радость, придет тебе на помощь.</a:t>
            </a:r>
          </a:p>
          <a:p>
            <a:endParaRPr lang="ru-RU" sz="2800" dirty="0"/>
          </a:p>
        </p:txBody>
      </p:sp>
      <p:pic>
        <p:nvPicPr>
          <p:cNvPr id="9219" name="Picture 3" descr="C:\Users\Admin\Downloads\игры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4" y="3356992"/>
            <a:ext cx="425164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игры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7" y="2924944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88640"/>
            <a:ext cx="8607330" cy="5980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психологическая</a:t>
            </a:r>
          </a:p>
          <a:p>
            <a:pPr marL="0" indent="0">
              <a:buNone/>
            </a:pPr>
            <a:r>
              <a:rPr lang="ru-RU" sz="6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гимнастика</a:t>
            </a:r>
            <a:r>
              <a:rPr lang="ru-RU" sz="8000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sz="80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                  </a:t>
            </a:r>
            <a:endParaRPr lang="ru-RU" sz="8000" dirty="0"/>
          </a:p>
        </p:txBody>
      </p:sp>
      <p:pic>
        <p:nvPicPr>
          <p:cNvPr id="5122" name="Picture 2" descr="C:\Users\Admin\Downloads\коты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2484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Один за всех, все за </a:t>
            </a:r>
          </a:p>
          <a:p>
            <a:pPr marL="0" indent="0">
              <a:buNone/>
            </a:pPr>
            <a:r>
              <a:rPr lang="ru-RU" sz="6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                одного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                              Лев 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                        Семенович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                         Понтрягин</a:t>
            </a:r>
            <a:endParaRPr lang="ru-RU" sz="4800" dirty="0"/>
          </a:p>
        </p:txBody>
      </p:sp>
      <p:pic>
        <p:nvPicPr>
          <p:cNvPr id="2050" name="Picture 2" descr="C:\Users\Admin\Downloads\математик Портняг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4222"/>
            <a:ext cx="3240360" cy="40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дружба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496855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дружба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1812"/>
            <a:ext cx="3312367" cy="30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812"/>
            <a:ext cx="5184576" cy="39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0"/>
            <a:ext cx="7443814" cy="5000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dirty="0" smtClean="0"/>
              <a:t>  </a:t>
            </a:r>
            <a:r>
              <a:rPr lang="ru-RU" sz="6600" dirty="0" err="1">
                <a:latin typeface="Batang" pitchFamily="18" charset="-127"/>
                <a:ea typeface="Batang" pitchFamily="18" charset="-127"/>
              </a:rPr>
              <a:t>Ф</a:t>
            </a:r>
            <a:r>
              <a:rPr lang="ru-RU" sz="6600" dirty="0" err="1" smtClean="0">
                <a:latin typeface="Batang" pitchFamily="18" charset="-127"/>
                <a:ea typeface="Batang" pitchFamily="18" charset="-127"/>
              </a:rPr>
              <a:t>изминутка</a:t>
            </a:r>
            <a:endParaRPr lang="ru-RU" sz="6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Admin\Downloads\заря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592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зарядка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73630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зарядка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66429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зарядка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38" y="1988840"/>
            <a:ext cx="28098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зарядка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653136"/>
            <a:ext cx="26464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зарядка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6642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0"/>
            <a:ext cx="8388424" cy="2126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dirty="0" smtClean="0"/>
              <a:t> </a:t>
            </a:r>
            <a:r>
              <a:rPr lang="ru-RU" sz="6600" dirty="0" smtClean="0">
                <a:latin typeface="Batang" pitchFamily="18" charset="-127"/>
                <a:ea typeface="Batang" pitchFamily="18" charset="-127"/>
              </a:rPr>
              <a:t>Кто с кем дружит ?</a:t>
            </a:r>
          </a:p>
          <a:p>
            <a:pPr marL="0" indent="0">
              <a:buNone/>
            </a:pPr>
            <a:r>
              <a:rPr lang="ru-RU" sz="6600" dirty="0"/>
              <a:t> </a:t>
            </a:r>
            <a:r>
              <a:rPr lang="ru-RU" sz="6600" dirty="0" smtClean="0"/>
              <a:t>                       </a:t>
            </a:r>
            <a:endParaRPr lang="ru-RU" sz="4000" dirty="0" smtClean="0"/>
          </a:p>
        </p:txBody>
      </p:sp>
      <p:pic>
        <p:nvPicPr>
          <p:cNvPr id="2050" name="Picture 2" descr="C:\Users\Admin\Downloads\гена дру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8178"/>
            <a:ext cx="41764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ге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0" y="1156110"/>
            <a:ext cx="38246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66011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000" dirty="0">
                <a:solidFill>
                  <a:prstClr val="white"/>
                </a:solidFill>
              </a:rPr>
              <a:t>Гена </a:t>
            </a:r>
            <a:r>
              <a:rPr lang="ru-RU" sz="4000" dirty="0" smtClean="0">
                <a:solidFill>
                  <a:prstClr val="white"/>
                </a:solidFill>
              </a:rPr>
              <a:t>Крокодил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6864" y="5504517"/>
            <a:ext cx="3102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</a:rPr>
              <a:t> Чебурашка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203</Words>
  <Application>Microsoft Office PowerPoint</Application>
  <PresentationFormat>Экран (4:3)</PresentationFormat>
  <Paragraphs>52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Учимся видеть друг в друге хорошее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Белых журавлей</dc:title>
  <cp:lastModifiedBy>Admin</cp:lastModifiedBy>
  <cp:revision>48</cp:revision>
  <dcterms:modified xsi:type="dcterms:W3CDTF">2014-02-06T16:24:41Z</dcterms:modified>
</cp:coreProperties>
</file>