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5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9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5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0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5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4AA9-EA3C-4A27-8C18-19E25BBEF9DD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1DC5-6632-4FE8-B3F7-AD555CD59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848566"/>
              </p:ext>
            </p:extLst>
          </p:nvPr>
        </p:nvGraphicFramePr>
        <p:xfrm>
          <a:off x="1238250" y="515938"/>
          <a:ext cx="6667500" cy="582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Документ" r:id="rId3" imgW="6667643" imgH="5827154" progId="Word.Document.12">
                  <p:embed/>
                </p:oleObj>
              </mc:Choice>
              <mc:Fallback>
                <p:oleObj name="Документ" r:id="rId3" imgW="6667643" imgH="58271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250" y="515938"/>
                        <a:ext cx="6667500" cy="582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5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Анна Владимировна\DSCN4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5262" y="-1320738"/>
            <a:ext cx="721347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Анна Владимировна\DSCN4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Анна Владимировна\DSCN4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Анна Владимировна\DSCN4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US\Desktop\Анна Владимировна\DSCN4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US\Desktop\Анна Владимировна\DSCN4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US\Desktop\Анна Владимировна\DSCN4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Microsoft Word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</cp:revision>
  <dcterms:created xsi:type="dcterms:W3CDTF">2017-01-22T18:31:08Z</dcterms:created>
  <dcterms:modified xsi:type="dcterms:W3CDTF">2017-01-22T18:45:26Z</dcterms:modified>
</cp:coreProperties>
</file>