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sldIdLst>
    <p:sldId id="256" r:id="rId2"/>
    <p:sldId id="271" r:id="rId3"/>
    <p:sldId id="274" r:id="rId4"/>
    <p:sldId id="270" r:id="rId5"/>
    <p:sldId id="272" r:id="rId6"/>
    <p:sldId id="273" r:id="rId7"/>
    <p:sldId id="275"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BC6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DEE04-2493-4393-B104-872C071DC85D}" type="datetimeFigureOut">
              <a:rPr lang="ru-RU" smtClean="0"/>
              <a:pPr/>
              <a:t>08.12.2016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B7C139-BC41-449E-B16E-279B6B7BC5B1}" type="slidenum">
              <a:rPr lang="ru-RU" smtClean="0"/>
              <a:pPr/>
              <a:t>‹#›</a:t>
            </a:fld>
            <a:endParaRPr lang="ru-RU"/>
          </a:p>
        </p:txBody>
      </p:sp>
    </p:spTree>
    <p:extLst>
      <p:ext uri="{BB962C8B-B14F-4D97-AF65-F5344CB8AC3E}">
        <p14:creationId xmlns:p14="http://schemas.microsoft.com/office/powerpoint/2010/main" val="3283026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FB7C139-BC41-449E-B16E-279B6B7BC5B1}" type="slidenum">
              <a:rPr lang="ru-RU" smtClean="0"/>
              <a:pPr/>
              <a:t>1</a:t>
            </a:fld>
            <a:endParaRPr lang="ru-RU"/>
          </a:p>
        </p:txBody>
      </p:sp>
    </p:spTree>
    <p:extLst>
      <p:ext uri="{BB962C8B-B14F-4D97-AF65-F5344CB8AC3E}">
        <p14:creationId xmlns:p14="http://schemas.microsoft.com/office/powerpoint/2010/main" val="185589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0D5A95-95C1-4A70-B8BF-C1FE8BE392B7}" type="datetimeFigureOut">
              <a:rPr lang="ru-RU" smtClean="0"/>
              <a:pPr/>
              <a:t>08.12.2016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51E52D29-99B0-4523-8580-2E0A8CB2D71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0D5A95-95C1-4A70-B8BF-C1FE8BE392B7}"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E52D29-99B0-4523-8580-2E0A8CB2D717}"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0D5A95-95C1-4A70-B8BF-C1FE8BE392B7}"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E52D29-99B0-4523-8580-2E0A8CB2D717}"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0D5A95-95C1-4A70-B8BF-C1FE8BE392B7}" type="datetimeFigureOut">
              <a:rPr lang="ru-RU" smtClean="0"/>
              <a:pPr/>
              <a:t>08.12.2016</a:t>
            </a:fld>
            <a:endParaRPr lang="ru-RU"/>
          </a:p>
        </p:txBody>
      </p:sp>
      <p:sp>
        <p:nvSpPr>
          <p:cNvPr id="9" name="Номер слайда 8"/>
          <p:cNvSpPr>
            <a:spLocks noGrp="1"/>
          </p:cNvSpPr>
          <p:nvPr>
            <p:ph type="sldNum" sz="quarter" idx="15"/>
          </p:nvPr>
        </p:nvSpPr>
        <p:spPr/>
        <p:txBody>
          <a:bodyPr rtlCol="0"/>
          <a:lstStyle/>
          <a:p>
            <a:fld id="{51E52D29-99B0-4523-8580-2E0A8CB2D717}"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0D5A95-95C1-4A70-B8BF-C1FE8BE392B7}" type="datetimeFigureOut">
              <a:rPr lang="ru-RU" smtClean="0"/>
              <a:pPr/>
              <a:t>08.12.2016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51E52D29-99B0-4523-8580-2E0A8CB2D71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0D5A95-95C1-4A70-B8BF-C1FE8BE392B7}" type="datetimeFigureOut">
              <a:rPr lang="ru-RU" smtClean="0"/>
              <a:pPr/>
              <a:t>08.12.2016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E52D29-99B0-4523-8580-2E0A8CB2D717}"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0D5A95-95C1-4A70-B8BF-C1FE8BE392B7}" type="datetimeFigureOut">
              <a:rPr lang="ru-RU" smtClean="0"/>
              <a:pPr/>
              <a:t>08.12.2016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1E52D29-99B0-4523-8580-2E0A8CB2D717}"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0D5A95-95C1-4A70-B8BF-C1FE8BE392B7}" type="datetimeFigureOut">
              <a:rPr lang="ru-RU" smtClean="0"/>
              <a:pPr/>
              <a:t>08.12.2016</a:t>
            </a:fld>
            <a:endParaRPr lang="ru-RU"/>
          </a:p>
        </p:txBody>
      </p:sp>
      <p:sp>
        <p:nvSpPr>
          <p:cNvPr id="7" name="Номер слайда 6"/>
          <p:cNvSpPr>
            <a:spLocks noGrp="1"/>
          </p:cNvSpPr>
          <p:nvPr>
            <p:ph type="sldNum" sz="quarter" idx="11"/>
          </p:nvPr>
        </p:nvSpPr>
        <p:spPr/>
        <p:txBody>
          <a:bodyPr rtlCol="0"/>
          <a:lstStyle/>
          <a:p>
            <a:fld id="{51E52D29-99B0-4523-8580-2E0A8CB2D717}"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0D5A95-95C1-4A70-B8BF-C1FE8BE392B7}" type="datetimeFigureOut">
              <a:rPr lang="ru-RU" smtClean="0"/>
              <a:pPr/>
              <a:t>08.12.2016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1E52D29-99B0-4523-8580-2E0A8CB2D717}"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0D5A95-95C1-4A70-B8BF-C1FE8BE392B7}" type="datetimeFigureOut">
              <a:rPr lang="ru-RU" smtClean="0"/>
              <a:pPr/>
              <a:t>08.12.2016</a:t>
            </a:fld>
            <a:endParaRPr lang="ru-RU"/>
          </a:p>
        </p:txBody>
      </p:sp>
      <p:sp>
        <p:nvSpPr>
          <p:cNvPr id="22" name="Номер слайда 21"/>
          <p:cNvSpPr>
            <a:spLocks noGrp="1"/>
          </p:cNvSpPr>
          <p:nvPr>
            <p:ph type="sldNum" sz="quarter" idx="15"/>
          </p:nvPr>
        </p:nvSpPr>
        <p:spPr/>
        <p:txBody>
          <a:bodyPr rtlCol="0"/>
          <a:lstStyle/>
          <a:p>
            <a:fld id="{51E52D29-99B0-4523-8580-2E0A8CB2D717}"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0D5A95-95C1-4A70-B8BF-C1FE8BE392B7}" type="datetimeFigureOut">
              <a:rPr lang="ru-RU" smtClean="0"/>
              <a:pPr/>
              <a:t>08.12.2016</a:t>
            </a:fld>
            <a:endParaRPr lang="ru-RU"/>
          </a:p>
        </p:txBody>
      </p:sp>
      <p:sp>
        <p:nvSpPr>
          <p:cNvPr id="18" name="Номер слайда 17"/>
          <p:cNvSpPr>
            <a:spLocks noGrp="1"/>
          </p:cNvSpPr>
          <p:nvPr>
            <p:ph type="sldNum" sz="quarter" idx="11"/>
          </p:nvPr>
        </p:nvSpPr>
        <p:spPr/>
        <p:txBody>
          <a:bodyPr rtlCol="0"/>
          <a:lstStyle/>
          <a:p>
            <a:fld id="{51E52D29-99B0-4523-8580-2E0A8CB2D717}"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0D5A95-95C1-4A70-B8BF-C1FE8BE392B7}" type="datetimeFigureOut">
              <a:rPr lang="ru-RU" smtClean="0"/>
              <a:pPr/>
              <a:t>08.12.2016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1E52D29-99B0-4523-8580-2E0A8CB2D71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548680"/>
            <a:ext cx="6172200" cy="1180006"/>
          </a:xfrm>
        </p:spPr>
        <p:txBody>
          <a:bodyPr/>
          <a:lstStyle/>
          <a:p>
            <a:r>
              <a:rPr lang="en-US" i="1" dirty="0" smtClean="0">
                <a:solidFill>
                  <a:srgbClr val="FF0000"/>
                </a:solidFill>
              </a:rPr>
              <a:t>Mein </a:t>
            </a:r>
            <a:r>
              <a:rPr lang="en-US" i="1" dirty="0" smtClean="0">
                <a:solidFill>
                  <a:srgbClr val="FF0000"/>
                </a:solidFill>
              </a:rPr>
              <a:t>Engel – </a:t>
            </a:r>
            <a:r>
              <a:rPr lang="en-US" i="1" dirty="0" err="1" smtClean="0">
                <a:solidFill>
                  <a:srgbClr val="FF0000"/>
                </a:solidFill>
              </a:rPr>
              <a:t>meine</a:t>
            </a:r>
            <a:r>
              <a:rPr lang="en-US" i="1" dirty="0" smtClean="0">
                <a:solidFill>
                  <a:srgbClr val="FF0000"/>
                </a:solidFill>
              </a:rPr>
              <a:t> </a:t>
            </a:r>
            <a:r>
              <a:rPr lang="en-US" i="1" dirty="0" smtClean="0">
                <a:solidFill>
                  <a:srgbClr val="FF0000"/>
                </a:solidFill>
              </a:rPr>
              <a:t>Mutter</a:t>
            </a:r>
            <a:endParaRPr lang="ru-RU" i="1" dirty="0">
              <a:solidFill>
                <a:srgbClr val="FF0000"/>
              </a:solidFill>
            </a:endParaRPr>
          </a:p>
        </p:txBody>
      </p:sp>
      <p:sp>
        <p:nvSpPr>
          <p:cNvPr id="3" name="Подзаголовок 2"/>
          <p:cNvSpPr>
            <a:spLocks noGrp="1"/>
          </p:cNvSpPr>
          <p:nvPr>
            <p:ph type="subTitle" idx="1"/>
          </p:nvPr>
        </p:nvSpPr>
        <p:spPr>
          <a:xfrm>
            <a:off x="4326161" y="9902990"/>
            <a:ext cx="6172200" cy="1426074"/>
          </a:xfrm>
        </p:spPr>
        <p:txBody>
          <a:bodyPr>
            <a:normAutofit/>
          </a:bodyPr>
          <a:lstStyle/>
          <a:p>
            <a:endParaRPr lang="ru-RU" sz="2400" dirty="0">
              <a:solidFill>
                <a:srgbClr val="BC6644"/>
              </a:solidFill>
            </a:endParaRPr>
          </a:p>
        </p:txBody>
      </p:sp>
      <p:pic>
        <p:nvPicPr>
          <p:cNvPr id="4" name="Picture 2" descr="http://heliograph.ru/images/1663201_kartinka-ruki-mam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2132856"/>
            <a:ext cx="5753100" cy="39147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
          </p:nvPr>
        </p:nvSpPr>
        <p:spPr>
          <a:xfrm>
            <a:off x="457201" y="1600200"/>
            <a:ext cx="7467600" cy="4873752"/>
          </a:xfrm>
        </p:spPr>
        <p:txBody>
          <a:bodyPr/>
          <a:lstStyle/>
          <a:p>
            <a:r>
              <a:rPr lang="de-DE" dirty="0" smtClean="0">
                <a:ea typeface="Times New Roman" pitchFamily="18" charset="0"/>
                <a:cs typeface="Times New Roman" pitchFamily="18" charset="0"/>
              </a:rPr>
              <a:t>Der beste Mensch in der Welt ist die Mutter</a:t>
            </a:r>
            <a:r>
              <a:rPr lang="ru-RU" dirty="0" smtClean="0">
                <a:ea typeface="Times New Roman" pitchFamily="18" charset="0"/>
                <a:cs typeface="Times New Roman" pitchFamily="18" charset="0"/>
              </a:rPr>
              <a:t>.</a:t>
            </a:r>
            <a:r>
              <a:rPr lang="de-DE" dirty="0" smtClean="0">
                <a:ea typeface="Times New Roman" pitchFamily="18" charset="0"/>
                <a:cs typeface="Times New Roman" pitchFamily="18" charset="0"/>
              </a:rPr>
              <a:t> Die Mutter hat</a:t>
            </a:r>
            <a:r>
              <a:rPr lang="ru-RU" dirty="0" smtClean="0">
                <a:ea typeface="Times New Roman" pitchFamily="18" charset="0"/>
                <a:cs typeface="Times New Roman" pitchFamily="18" charset="0"/>
              </a:rPr>
              <a:t> </a:t>
            </a:r>
            <a:r>
              <a:rPr lang="de-DE" dirty="0" smtClean="0">
                <a:ea typeface="Times New Roman" pitchFamily="18" charset="0"/>
                <a:cs typeface="Times New Roman" pitchFamily="18" charset="0"/>
              </a:rPr>
              <a:t>die zärtlichsten Hände</a:t>
            </a:r>
            <a:r>
              <a:rPr lang="ru-RU" dirty="0" smtClean="0">
                <a:ea typeface="Times New Roman" pitchFamily="18" charset="0"/>
                <a:cs typeface="Times New Roman" pitchFamily="18" charset="0"/>
              </a:rPr>
              <a:t> </a:t>
            </a:r>
            <a:r>
              <a:rPr lang="de-DE" dirty="0" smtClean="0">
                <a:ea typeface="Times New Roman" pitchFamily="18" charset="0"/>
                <a:cs typeface="Times New Roman" pitchFamily="18" charset="0"/>
              </a:rPr>
              <a:t>und Stimme, schöne Augen</a:t>
            </a:r>
            <a:r>
              <a:rPr lang="ru-RU" dirty="0" smtClean="0">
                <a:ea typeface="Times New Roman" pitchFamily="18" charset="0"/>
                <a:cs typeface="Times New Roman" pitchFamily="18" charset="0"/>
              </a:rPr>
              <a:t>.</a:t>
            </a:r>
            <a:r>
              <a:rPr lang="de-DE" dirty="0" smtClean="0">
                <a:ea typeface="Times New Roman" pitchFamily="18" charset="0"/>
                <a:cs typeface="Times New Roman" pitchFamily="18" charset="0"/>
              </a:rPr>
              <a:t> Die Mutter ist am klügsten, am schönsten, am</a:t>
            </a:r>
            <a:r>
              <a:rPr lang="ru-RU" dirty="0" smtClean="0">
                <a:ea typeface="Times New Roman" pitchFamily="18" charset="0"/>
                <a:cs typeface="Times New Roman" pitchFamily="18" charset="0"/>
              </a:rPr>
              <a:t> </a:t>
            </a:r>
            <a:r>
              <a:rPr lang="en-US" dirty="0" err="1" smtClean="0">
                <a:ea typeface="Times New Roman" pitchFamily="18" charset="0"/>
                <a:cs typeface="Times New Roman" pitchFamily="18" charset="0"/>
              </a:rPr>
              <a:t>besten</a:t>
            </a:r>
            <a:r>
              <a:rPr lang="ru-RU" dirty="0" smtClean="0">
                <a:ea typeface="Times New Roman" pitchFamily="18" charset="0"/>
                <a:cs typeface="Times New Roman" pitchFamily="18" charset="0"/>
              </a:rPr>
              <a:t>. </a:t>
            </a:r>
            <a:r>
              <a:rPr lang="de-DE" dirty="0" smtClean="0">
                <a:ea typeface="Times New Roman" pitchFamily="18" charset="0"/>
                <a:cs typeface="Times New Roman" pitchFamily="18" charset="0"/>
              </a:rPr>
              <a:t>Wer kann dich im schwierigen</a:t>
            </a:r>
            <a:r>
              <a:rPr lang="ru-RU" dirty="0" smtClean="0">
                <a:ea typeface="Times New Roman" pitchFamily="18" charset="0"/>
                <a:cs typeface="Times New Roman" pitchFamily="18" charset="0"/>
              </a:rPr>
              <a:t> </a:t>
            </a:r>
            <a:r>
              <a:rPr lang="de-DE" dirty="0" smtClean="0">
                <a:ea typeface="Times New Roman" pitchFamily="18" charset="0"/>
                <a:cs typeface="Times New Roman" pitchFamily="18" charset="0"/>
              </a:rPr>
              <a:t>Moment verstehen und helfen</a:t>
            </a:r>
            <a:r>
              <a:rPr lang="ru-RU" dirty="0" smtClean="0">
                <a:ea typeface="Times New Roman" pitchFamily="18" charset="0"/>
                <a:cs typeface="Times New Roman" pitchFamily="18" charset="0"/>
              </a:rPr>
              <a:t>. </a:t>
            </a:r>
            <a:r>
              <a:rPr lang="en-US" dirty="0" err="1" smtClean="0">
                <a:ea typeface="Times New Roman" pitchFamily="18" charset="0"/>
                <a:cs typeface="Times New Roman" pitchFamily="18" charset="0"/>
              </a:rPr>
              <a:t>Natürlich</a:t>
            </a:r>
            <a:r>
              <a:rPr lang="ru-RU" dirty="0">
                <a:ea typeface="Times New Roman" pitchFamily="18" charset="0"/>
                <a:cs typeface="Times New Roman" pitchFamily="18" charset="0"/>
              </a:rPr>
              <a:t> </a:t>
            </a:r>
            <a:r>
              <a:rPr lang="en-US" dirty="0" smtClean="0">
                <a:ea typeface="Times New Roman" pitchFamily="18" charset="0"/>
                <a:cs typeface="Times New Roman" pitchFamily="18" charset="0"/>
              </a:rPr>
              <a:t>die Mutter</a:t>
            </a:r>
            <a:r>
              <a:rPr lang="ru-RU" dirty="0" smtClean="0">
                <a:ea typeface="Times New Roman" pitchFamily="18" charset="0"/>
                <a:cs typeface="Times New Roman" pitchFamily="18" charset="0"/>
              </a:rPr>
              <a:t>.</a:t>
            </a:r>
          </a:p>
          <a:p>
            <a:endParaRPr lang="ru-RU" dirty="0"/>
          </a:p>
        </p:txBody>
      </p:sp>
      <p:pic>
        <p:nvPicPr>
          <p:cNvPr id="7" name="Picture 6" descr="http://ihappymama.ru/wp-content/uploads/2015/03/ustav-m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790820"/>
            <a:ext cx="4472552" cy="2865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5526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Meine</a:t>
            </a:r>
            <a:r>
              <a:rPr lang="en-US" dirty="0" smtClean="0"/>
              <a:t> Mutter</a:t>
            </a:r>
            <a:endParaRPr lang="ru-RU" dirty="0"/>
          </a:p>
        </p:txBody>
      </p:sp>
      <p:sp>
        <p:nvSpPr>
          <p:cNvPr id="3" name="Объект 2"/>
          <p:cNvSpPr>
            <a:spLocks noGrp="1"/>
          </p:cNvSpPr>
          <p:nvPr>
            <p:ph sz="quarter" idx="1"/>
          </p:nvPr>
        </p:nvSpPr>
        <p:spPr>
          <a:xfrm>
            <a:off x="2945615" y="1600200"/>
            <a:ext cx="4979185" cy="4873752"/>
          </a:xfrm>
        </p:spPr>
        <p:txBody>
          <a:bodyPr/>
          <a:lstStyle/>
          <a:p>
            <a:r>
              <a:rPr lang="en-US" dirty="0" err="1" smtClean="0"/>
              <a:t>Meine</a:t>
            </a:r>
            <a:r>
              <a:rPr lang="en-US" dirty="0" smtClean="0"/>
              <a:t> Mutter </a:t>
            </a:r>
            <a:r>
              <a:rPr lang="en-US" dirty="0" err="1" smtClean="0"/>
              <a:t>hei</a:t>
            </a:r>
            <a:r>
              <a:rPr lang="de-DE" dirty="0" err="1" smtClean="0"/>
              <a:t>ßt</a:t>
            </a:r>
            <a:r>
              <a:rPr lang="de-DE" dirty="0" smtClean="0"/>
              <a:t> Irene</a:t>
            </a:r>
            <a:r>
              <a:rPr lang="ru-RU" dirty="0" smtClean="0"/>
              <a:t>, </a:t>
            </a:r>
            <a:r>
              <a:rPr lang="en-US" dirty="0" err="1" smtClean="0"/>
              <a:t>ist</a:t>
            </a:r>
            <a:r>
              <a:rPr lang="en-US" dirty="0" smtClean="0"/>
              <a:t> 37 </a:t>
            </a:r>
            <a:r>
              <a:rPr lang="en-US" dirty="0" err="1" smtClean="0"/>
              <a:t>Jahre</a:t>
            </a:r>
            <a:r>
              <a:rPr lang="en-US" dirty="0" smtClean="0"/>
              <a:t> alt</a:t>
            </a:r>
            <a:r>
              <a:rPr lang="ru-RU" dirty="0" smtClean="0"/>
              <a:t>.</a:t>
            </a:r>
            <a:r>
              <a:rPr lang="de-DE" dirty="0" smtClean="0"/>
              <a:t> Ist </a:t>
            </a:r>
            <a:r>
              <a:rPr lang="de-DE" dirty="0" err="1" smtClean="0"/>
              <a:t>Rekruiter</a:t>
            </a:r>
            <a:r>
              <a:rPr lang="de-DE" dirty="0" smtClean="0"/>
              <a:t> von Beruf</a:t>
            </a:r>
            <a:r>
              <a:rPr lang="ru-RU" dirty="0" smtClean="0"/>
              <a:t>. </a:t>
            </a:r>
            <a:endParaRPr lang="ru-RU" dirty="0"/>
          </a:p>
        </p:txBody>
      </p:sp>
      <p:pic>
        <p:nvPicPr>
          <p:cNvPr id="4" name="Picture 2" descr="https://pp.vk.me/c619631/v619631678/212f/nnSKUO9dfE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942" y="1600200"/>
            <a:ext cx="2511673" cy="3771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7191641"/>
      </p:ext>
    </p:extLst>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Meine</a:t>
            </a:r>
            <a:r>
              <a:rPr lang="en-US" dirty="0"/>
              <a:t> Mutter</a:t>
            </a:r>
            <a:endParaRPr lang="ru-RU" dirty="0"/>
          </a:p>
        </p:txBody>
      </p:sp>
      <p:sp>
        <p:nvSpPr>
          <p:cNvPr id="3" name="Объект 2"/>
          <p:cNvSpPr>
            <a:spLocks noGrp="1"/>
          </p:cNvSpPr>
          <p:nvPr>
            <p:ph sz="quarter" idx="1"/>
          </p:nvPr>
        </p:nvSpPr>
        <p:spPr>
          <a:xfrm>
            <a:off x="2995936" y="1600200"/>
            <a:ext cx="4928864" cy="4873752"/>
          </a:xfrm>
        </p:spPr>
        <p:txBody>
          <a:bodyPr/>
          <a:lstStyle/>
          <a:p>
            <a:r>
              <a:rPr lang="en-US" dirty="0" err="1"/>
              <a:t>Ihre</a:t>
            </a:r>
            <a:r>
              <a:rPr lang="en-US" dirty="0"/>
              <a:t> </a:t>
            </a:r>
            <a:r>
              <a:rPr lang="en-US" dirty="0" err="1"/>
              <a:t>Hobbys</a:t>
            </a:r>
            <a:r>
              <a:rPr lang="en-US" dirty="0"/>
              <a:t> </a:t>
            </a:r>
            <a:r>
              <a:rPr lang="en-US" dirty="0" err="1" smtClean="0"/>
              <a:t>sind</a:t>
            </a:r>
            <a:r>
              <a:rPr lang="en-US" dirty="0" smtClean="0"/>
              <a:t> </a:t>
            </a:r>
            <a:r>
              <a:rPr lang="en-US" dirty="0" err="1" smtClean="0"/>
              <a:t>Musik</a:t>
            </a:r>
            <a:r>
              <a:rPr lang="en-US" dirty="0" smtClean="0"/>
              <a:t> und </a:t>
            </a:r>
            <a:r>
              <a:rPr lang="en-US" dirty="0" err="1" smtClean="0"/>
              <a:t>Lesen</a:t>
            </a:r>
            <a:r>
              <a:rPr lang="ru-RU" dirty="0" smtClean="0"/>
              <a:t>. </a:t>
            </a:r>
            <a:r>
              <a:rPr lang="de-DE" dirty="0" smtClean="0"/>
              <a:t>Sie lenkt das Auto sehr gut</a:t>
            </a:r>
            <a:r>
              <a:rPr lang="ru-RU" dirty="0" smtClean="0"/>
              <a:t>.</a:t>
            </a:r>
            <a:r>
              <a:rPr lang="de-DE" dirty="0" smtClean="0"/>
              <a:t> Außerdem hat sie es gern, spazieren zu gehen, schwimmen, im Winter Schi laufen</a:t>
            </a:r>
            <a:r>
              <a:rPr lang="ru-RU" dirty="0" smtClean="0"/>
              <a:t>.</a:t>
            </a:r>
            <a:endParaRPr lang="ru-RU" dirty="0"/>
          </a:p>
        </p:txBody>
      </p:sp>
      <p:pic>
        <p:nvPicPr>
          <p:cNvPr id="4098" name="Picture 2" descr="https://pp.vk.me/c619631/v619631678/2151/sm8aqwwwxY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V="1">
            <a:off x="457200" y="1600200"/>
            <a:ext cx="2538735" cy="3384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102894"/>
      </p:ext>
    </p:extLst>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Meine</a:t>
            </a:r>
            <a:r>
              <a:rPr lang="en-US" dirty="0"/>
              <a:t> Mutter</a:t>
            </a:r>
            <a:endParaRPr lang="ru-RU" dirty="0"/>
          </a:p>
        </p:txBody>
      </p:sp>
      <p:sp>
        <p:nvSpPr>
          <p:cNvPr id="3" name="Объект 2"/>
          <p:cNvSpPr>
            <a:spLocks noGrp="1"/>
          </p:cNvSpPr>
          <p:nvPr>
            <p:ph sz="quarter" idx="1"/>
          </p:nvPr>
        </p:nvSpPr>
        <p:spPr>
          <a:xfrm>
            <a:off x="457200" y="1600200"/>
            <a:ext cx="5554960" cy="4873752"/>
          </a:xfrm>
        </p:spPr>
        <p:txBody>
          <a:bodyPr/>
          <a:lstStyle/>
          <a:p>
            <a:pPr marL="0" indent="0">
              <a:buNone/>
            </a:pPr>
            <a:r>
              <a:rPr lang="de-DE" dirty="0" smtClean="0"/>
              <a:t>Meine </a:t>
            </a:r>
            <a:r>
              <a:rPr lang="de-DE" dirty="0"/>
              <a:t>Mutter ist im Sternzeichen </a:t>
            </a:r>
            <a:r>
              <a:rPr lang="en-US" dirty="0" err="1" smtClean="0"/>
              <a:t>Strelitze</a:t>
            </a:r>
            <a:r>
              <a:rPr lang="de-DE" dirty="0" smtClean="0"/>
              <a:t>. Ich </a:t>
            </a:r>
            <a:r>
              <a:rPr lang="de-DE" dirty="0"/>
              <a:t>habe eigentlich eine relativ gute Beziehung zu meiner Mutter. Wenn ich Probleme habe, komme ich meistens zu ihr, da sie sehr gut </a:t>
            </a:r>
            <a:r>
              <a:rPr lang="de-DE" dirty="0" smtClean="0"/>
              <a:t>zuhören und gute Rate geben kann</a:t>
            </a:r>
            <a:r>
              <a:rPr lang="ru-RU" dirty="0" smtClean="0"/>
              <a:t>.</a:t>
            </a:r>
            <a:endParaRPr lang="ru-RU" dirty="0"/>
          </a:p>
        </p:txBody>
      </p:sp>
      <p:pic>
        <p:nvPicPr>
          <p:cNvPr id="5126" name="Picture 6" descr="https://pp.vk.me/c617726/v617726678/148fc/PQ93s8PSC5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1417638"/>
            <a:ext cx="2583132" cy="3878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31159"/>
      </p:ext>
    </p:extLst>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126"/>
                                        </p:tgtEl>
                                        <p:attrNameLst>
                                          <p:attrName>style.visibility</p:attrName>
                                        </p:attrNameLst>
                                      </p:cBhvr>
                                      <p:to>
                                        <p:strVal val="visible"/>
                                      </p:to>
                                    </p:set>
                                    <p:animEffect transition="in" filter="fade">
                                      <p:cBhvr>
                                        <p:cTn id="13" dur="1000"/>
                                        <p:tgtEl>
                                          <p:spTgt spid="5126"/>
                                        </p:tgtEl>
                                      </p:cBhvr>
                                    </p:animEffect>
                                    <p:anim calcmode="lin" valueType="num">
                                      <p:cBhvr>
                                        <p:cTn id="14" dur="1000" fill="hold"/>
                                        <p:tgtEl>
                                          <p:spTgt spid="5126"/>
                                        </p:tgtEl>
                                        <p:attrNameLst>
                                          <p:attrName>ppt_x</p:attrName>
                                        </p:attrNameLst>
                                      </p:cBhvr>
                                      <p:tavLst>
                                        <p:tav tm="0">
                                          <p:val>
                                            <p:strVal val="#ppt_x"/>
                                          </p:val>
                                        </p:tav>
                                        <p:tav tm="100000">
                                          <p:val>
                                            <p:strVal val="#ppt_x"/>
                                          </p:val>
                                        </p:tav>
                                      </p:tavLst>
                                    </p:anim>
                                    <p:anim calcmode="lin" valueType="num">
                                      <p:cBhvr>
                                        <p:cTn id="15"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Meine</a:t>
            </a:r>
            <a:r>
              <a:rPr lang="en-US" dirty="0"/>
              <a:t> Mutter</a:t>
            </a:r>
            <a:endParaRPr lang="ru-RU" dirty="0"/>
          </a:p>
        </p:txBody>
      </p:sp>
      <p:sp>
        <p:nvSpPr>
          <p:cNvPr id="3" name="Объект 2"/>
          <p:cNvSpPr>
            <a:spLocks noGrp="1"/>
          </p:cNvSpPr>
          <p:nvPr>
            <p:ph sz="quarter" idx="1"/>
          </p:nvPr>
        </p:nvSpPr>
        <p:spPr>
          <a:xfrm>
            <a:off x="457200" y="1600200"/>
            <a:ext cx="5554960" cy="4873752"/>
          </a:xfrm>
        </p:spPr>
        <p:txBody>
          <a:bodyPr/>
          <a:lstStyle/>
          <a:p>
            <a:pPr marL="0" indent="0">
              <a:buNone/>
            </a:pPr>
            <a:r>
              <a:rPr lang="de-DE" dirty="0"/>
              <a:t>Wenn ich mich bei einer Hausübung nicht auskenne, versucht sie mir so gut wie möglich zu helfen. Doch in letzter Zeit versteht meine Mutter unsere Schulaufgaben nicht mehr so ganz. Früher hat sie sich immer zu mir gesetzt, wenn ich eine Aufgabe hatte. Das schätze ich sehr an ihr.</a:t>
            </a:r>
          </a:p>
          <a:p>
            <a:pPr marL="0" indent="0">
              <a:buNone/>
            </a:pPr>
            <a:r>
              <a:rPr lang="de-DE" dirty="0"/>
              <a:t> </a:t>
            </a:r>
            <a:endParaRPr lang="ru-RU" dirty="0"/>
          </a:p>
        </p:txBody>
      </p:sp>
      <p:pic>
        <p:nvPicPr>
          <p:cNvPr id="4" name="Picture 2" descr="https://pp.vk.me/c619631/v619631678/213f/GpBbsE2o1q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1593216"/>
            <a:ext cx="2439665" cy="366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081222"/>
      </p:ext>
    </p:extLst>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e-DE" b="1" u="sng" dirty="0"/>
              <a:t>MEINE MUTTER.</a:t>
            </a:r>
            <a:r>
              <a:rPr lang="de-DE" dirty="0"/>
              <a:t/>
            </a:r>
            <a:br>
              <a:rPr lang="de-DE" dirty="0"/>
            </a:br>
            <a:r>
              <a:rPr lang="de-DE" dirty="0"/>
              <a:t>( von Rosemarie </a:t>
            </a:r>
            <a:r>
              <a:rPr lang="de-DE" dirty="0" err="1"/>
              <a:t>Neie</a:t>
            </a:r>
            <a:r>
              <a:rPr lang="de-DE" dirty="0"/>
              <a:t>)</a:t>
            </a:r>
            <a:endParaRPr lang="de-DE" dirty="0"/>
          </a:p>
        </p:txBody>
      </p:sp>
      <p:sp>
        <p:nvSpPr>
          <p:cNvPr id="3" name="Объект 2"/>
          <p:cNvSpPr>
            <a:spLocks noGrp="1"/>
          </p:cNvSpPr>
          <p:nvPr>
            <p:ph sz="quarter" idx="1"/>
          </p:nvPr>
        </p:nvSpPr>
        <p:spPr/>
        <p:txBody>
          <a:bodyPr>
            <a:normAutofit fontScale="92500" lnSpcReduction="20000"/>
          </a:bodyPr>
          <a:lstStyle/>
          <a:p>
            <a:r>
              <a:rPr lang="de-DE" dirty="0" smtClean="0"/>
              <a:t>Von </a:t>
            </a:r>
            <a:r>
              <a:rPr lang="de-DE" dirty="0"/>
              <a:t>allen Müttern auf der Welt</a:t>
            </a:r>
          </a:p>
          <a:p>
            <a:r>
              <a:rPr lang="de-DE" dirty="0"/>
              <a:t>Ist keine, die mir so gefällt</a:t>
            </a:r>
          </a:p>
          <a:p>
            <a:r>
              <a:rPr lang="de-DE" dirty="0"/>
              <a:t>Wie meine Mutter, wenn sie lacht</a:t>
            </a:r>
          </a:p>
          <a:p>
            <a:r>
              <a:rPr lang="de-DE" dirty="0"/>
              <a:t>Mich ansieht, mir die Tür aufmacht.</a:t>
            </a:r>
          </a:p>
          <a:p>
            <a:r>
              <a:rPr lang="de-DE" dirty="0"/>
              <a:t>Auch wenn sie aus dem Fenster winkt</a:t>
            </a:r>
          </a:p>
          <a:p>
            <a:r>
              <a:rPr lang="de-DE" dirty="0"/>
              <a:t>Und mit mir rodelt, mit mir singt</a:t>
            </a:r>
          </a:p>
          <a:p>
            <a:r>
              <a:rPr lang="de-DE" dirty="0"/>
              <a:t>Und nachts in Ruhe bei mir sitzt,</a:t>
            </a:r>
          </a:p>
          <a:p>
            <a:r>
              <a:rPr lang="de-DE" dirty="0"/>
              <a:t>Wenn‘s draußen wettert, donnert, blitzt,</a:t>
            </a:r>
          </a:p>
          <a:p>
            <a:r>
              <a:rPr lang="de-DE" dirty="0"/>
              <a:t>Und wenn sie sich mit mir versöhnt,</a:t>
            </a:r>
          </a:p>
          <a:p>
            <a:r>
              <a:rPr lang="de-DE" dirty="0"/>
              <a:t>Und wenn ich krank bin, mich verwöhnt –</a:t>
            </a:r>
          </a:p>
          <a:p>
            <a:r>
              <a:rPr lang="de-DE" dirty="0"/>
              <a:t>Ja, was sie überhaupt auch tut,</a:t>
            </a:r>
          </a:p>
          <a:p>
            <a:r>
              <a:rPr lang="de-DE" dirty="0"/>
              <a:t>Ich mag sie immer, bin ihr gut.</a:t>
            </a:r>
          </a:p>
          <a:p>
            <a:pPr marL="0" indent="0">
              <a:buNone/>
            </a:pPr>
            <a:r>
              <a:rPr lang="de-DE" dirty="0" smtClean="0"/>
              <a:t> </a:t>
            </a:r>
            <a:endParaRPr lang="ru-RU" dirty="0"/>
          </a:p>
        </p:txBody>
      </p:sp>
    </p:spTree>
    <p:extLst>
      <p:ext uri="{BB962C8B-B14F-4D97-AF65-F5344CB8AC3E}">
        <p14:creationId xmlns:p14="http://schemas.microsoft.com/office/powerpoint/2010/main" val="3667769335"/>
      </p:ext>
    </p:extLst>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nodeType="after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fade">
                                      <p:cBhvr>
                                        <p:cTn id="67" dur="1000"/>
                                        <p:tgtEl>
                                          <p:spTgt spid="3">
                                            <p:txEl>
                                              <p:pRg st="9" end="9"/>
                                            </p:txEl>
                                          </p:spTgt>
                                        </p:tgtEl>
                                      </p:cBhvr>
                                    </p:animEffect>
                                    <p:anim calcmode="lin" valueType="num">
                                      <p:cBhvr>
                                        <p:cTn id="6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nodeType="after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fade">
                                      <p:cBhvr>
                                        <p:cTn id="73" dur="1000"/>
                                        <p:tgtEl>
                                          <p:spTgt spid="3">
                                            <p:txEl>
                                              <p:pRg st="10" end="10"/>
                                            </p:txEl>
                                          </p:spTgt>
                                        </p:tgtEl>
                                      </p:cBhvr>
                                    </p:animEffect>
                                    <p:anim calcmode="lin" valueType="num">
                                      <p:cBhvr>
                                        <p:cTn id="7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nodeType="after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Effect transition="in" filter="fade">
                                      <p:cBhvr>
                                        <p:cTn id="79" dur="1000"/>
                                        <p:tgtEl>
                                          <p:spTgt spid="3">
                                            <p:txEl>
                                              <p:pRg st="11" end="11"/>
                                            </p:txEl>
                                          </p:spTgt>
                                        </p:tgtEl>
                                      </p:cBhvr>
                                    </p:animEffect>
                                    <p:anim calcmode="lin" valueType="num">
                                      <p:cBhvr>
                                        <p:cTn id="8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416</TotalTime>
  <Words>302</Words>
  <Application>Microsoft Office PowerPoint</Application>
  <PresentationFormat>Экран (4:3)</PresentationFormat>
  <Paragraphs>26</Paragraphs>
  <Slides>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Calibri</vt:lpstr>
      <vt:lpstr>Century Schoolbook</vt:lpstr>
      <vt:lpstr>Times New Roman</vt:lpstr>
      <vt:lpstr>Wingdings</vt:lpstr>
      <vt:lpstr>Wingdings 2</vt:lpstr>
      <vt:lpstr>Эркер</vt:lpstr>
      <vt:lpstr>Mein Engel – meine Mutter</vt:lpstr>
      <vt:lpstr>Презентация PowerPoint</vt:lpstr>
      <vt:lpstr>Meine Mutter</vt:lpstr>
      <vt:lpstr>Meine Mutter</vt:lpstr>
      <vt:lpstr>Meine Mutter</vt:lpstr>
      <vt:lpstr>Meine Mutter</vt:lpstr>
      <vt:lpstr>MEINE MUTTER. ( von Rosemarie Neie)</vt:lpstr>
    </vt:vector>
  </TitlesOfParts>
  <Company>МОУ СОШ №4</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Нет дороже дружка, чем родная матушка</dc:title>
  <dc:creator>Школа</dc:creator>
  <cp:lastModifiedBy>Никита Осипов</cp:lastModifiedBy>
  <cp:revision>88</cp:revision>
  <dcterms:created xsi:type="dcterms:W3CDTF">2010-11-19T11:07:06Z</dcterms:created>
  <dcterms:modified xsi:type="dcterms:W3CDTF">2016-12-08T19:00:10Z</dcterms:modified>
</cp:coreProperties>
</file>