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2"/>
  </p:notesMasterIdLst>
  <p:sldIdLst>
    <p:sldId id="267" r:id="rId2"/>
    <p:sldId id="258" r:id="rId3"/>
    <p:sldId id="261" r:id="rId4"/>
    <p:sldId id="265" r:id="rId5"/>
    <p:sldId id="276" r:id="rId6"/>
    <p:sldId id="277" r:id="rId7"/>
    <p:sldId id="282" r:id="rId8"/>
    <p:sldId id="281" r:id="rId9"/>
    <p:sldId id="280" r:id="rId10"/>
    <p:sldId id="279" r:id="rId11"/>
    <p:sldId id="259" r:id="rId12"/>
    <p:sldId id="269" r:id="rId13"/>
    <p:sldId id="287" r:id="rId14"/>
    <p:sldId id="273" r:id="rId15"/>
    <p:sldId id="283" r:id="rId16"/>
    <p:sldId id="284" r:id="rId17"/>
    <p:sldId id="285" r:id="rId18"/>
    <p:sldId id="286" r:id="rId19"/>
    <p:sldId id="26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AFA95-0F77-459F-AE41-C95C0C5850E0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52F21-D48C-4798-92AA-53B6D714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21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gionyamal.ru/narody/nency.php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12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небольшой полуостров находится на севере Западной Сибири , на территории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12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Ямало-Ненецкого Автономного Округа России.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12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Длина полуострова 700 км, ширина до 240 км.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12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Омывается Карским морем и Обской губой.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08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Тундра для ненца-</a:t>
            </a:r>
            <a:r>
              <a:rPr lang="ru-RU" baseline="0" dirty="0" smtClean="0"/>
              <a:t> это огромный, просторный чум.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любой зайдите чум – вас ждет всегда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Гостеприимство и забота друга…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каждый вас увидеть будет рад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обогреть душевной теплотой. 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Л.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Лапцуй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23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Животные и природа почитались особо. Верования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хантов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манси запрещали им селиться у обжитых зверями мест, охотится на молодого или беременного зверя, шуметь в лесу. В свою очередь рыболовные неписаные законы племен запрещали ставить слишком узкую сетку, такую чтобы через нее не мог пойти молодняк рыбы.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50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Огромную</a:t>
            </a:r>
            <a:r>
              <a:rPr lang="ru-RU" baseline="0" dirty="0" smtClean="0"/>
              <a:t> роль в воспитании детей коренных народов Севера играют запреты. С раннего возраста ребёнок учится жить в согласии с природой! Жить по принципу: что достаточно, то достаточно.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-  Я думаю, каждый житель Ямала в своей повседневной жизни должен помнить о бережном отношении к природе, как это делают коренные народы.</a:t>
            </a:r>
          </a:p>
          <a:p>
            <a:r>
              <a:rPr lang="ru-RU" dirty="0" smtClean="0"/>
              <a:t>Меня отец учил: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AC1-6579-4E4E-A677-5B524E44FE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8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«не мучай зверя, животного, насекомого – тебя могут постигнуть страшные мучения»;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AC1-6579-4E4E-A677-5B524E44FE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98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«не кидай камнями или</a:t>
            </a:r>
            <a:r>
              <a:rPr lang="ru-RU" baseline="0" dirty="0" smtClean="0"/>
              <a:t> комьями земли в реку, озеро, водоём – ты ослепишь жителя подводного мира, и сам ослепнешь»;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AC1-6579-4E4E-A677-5B524E44FE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51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«не стреляй из лука, не имея и не видя мишени – твоя стрела</a:t>
            </a:r>
            <a:r>
              <a:rPr lang="ru-RU" baseline="0" dirty="0" smtClean="0"/>
              <a:t> может поразить тебя самого или другого человека»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AC1-6579-4E4E-A677-5B524E44FE2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525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«По Земле</a:t>
            </a:r>
            <a:r>
              <a:rPr lang="ru-RU" baseline="0" dirty="0" smtClean="0"/>
              <a:t> всегда ступай достойно,</a:t>
            </a:r>
          </a:p>
          <a:p>
            <a:r>
              <a:rPr lang="ru-RU" baseline="0" dirty="0" smtClean="0"/>
              <a:t>Попусту ножом в неё не тычь!»</a:t>
            </a:r>
          </a:p>
          <a:p>
            <a:r>
              <a:rPr lang="ru-RU" baseline="0" dirty="0" smtClean="0">
                <a:solidFill>
                  <a:srgbClr val="FF0000"/>
                </a:solidFill>
              </a:rPr>
              <a:t>Боль Земли – это боль сердца!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4AC1-6579-4E4E-A677-5B524E44FE2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20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наш Ямал!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Берегите!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тропинке солнечные блики,   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камнях мелькающую птицу,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Ясный месяц над речным покоем.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наш Ямал, </a:t>
            </a:r>
          </a:p>
          <a:p>
            <a:r>
              <a:rPr lang="ru-RU" sz="12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Берегите!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61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 не видел тундры? Приезжай!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встретит холодом она,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вьюга зарычит, страшна,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Словно моря Карского волна,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пугайся, словно горностай,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кидайся в снежные бугры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Неумелым лыжником с горы.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Ясным взором посмотри вокруг,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Полной грудью свежести вдохни,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Бодростью наполнится твой дух,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тундре – двадцать первый, наши дни.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Сядешь в нарты, что летят стрелой,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в сизокрылый самолет,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тундре, под Полярною звездой,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живет мой маленький народ.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Жар гостеприимства сохраняя,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Обогрет ты будешь без огня.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Л.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Лапцуй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52F21-D48C-4798-92AA-53B6D714352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368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 не видел тундры? Приезжай!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встретит холодом она,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вьюга зарычит, страшна,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Словно моря Карского волна,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пугайся, словно горностай,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кидайся в снежные бугры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Неумелым лыжником с горы.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Ясным взором посмотри вокруг,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Полной грудью свежести вдохни,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Бодростью наполнится твой дух,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тундре – двадцать первый, наши дни.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Сядешь в нарты, что летят стрелой,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в сизокрылый самолет,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тундре, под Полярною звездой,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живет мой маленький народ.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Жар гостеприимства сохраняя,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Обогрет ты будешь без огня.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Л.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Лапцуй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1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родина коренных народов: ненцев, ханты, манси, селькупов. Это душевные, гостеприимные, трудолюбивые, скромные люди.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Природа в тундре скромная, неброская,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 стать природе души у людей.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Прокопий Андреевич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Явтысый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697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Ненцы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Ненцы населяют обширную территорию северных земель Российской Федерации от побережья Северного Ледовитого океана до полуострова Таймыр.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занятие – оленеводство. Олень для жителя тундры: кров, способ передвижения, одежда, пища. Поэтому олень для ненца – священное животное.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покрытие чума (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нюк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требуется 70-80 оленьих шкур.</a:t>
            </a:r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14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smtClean="0"/>
              <a:t>Ханты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Культура народа, язык и духовный мир не однородны. Это объясняется тем, что ханты расселились довольно широко и в разных климатических условиях сформировались различные культуры. Южные ханты в основном занимались рыболовством, однако им были известны также земледелие и скотоводство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9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Селькупы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«земляные», «таёжные» люди.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народ».</a:t>
            </a:r>
          </a:p>
          <a:p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Манси и Ханты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—народы родственные. Мало кто знает - это были великие народы охотников.  Слава о мастерстве и отваге этих людей доходила из-за Урала до самой Москвы. Народы ханты и манси: хозяева рек, тайги и тундры поклонялись медведям и лосям 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79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Малица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малъця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длинная глухая одежда из оленьих шкур, сшитая мехом внутрь, с пришивным капюшоном и рукавицами.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Канинской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Тиманской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тундрах распространена малица с высоким круглым воротником. Капюшона малица не имеет, его заменяет высокая шапка из оленьего меха, со вшивным круглым дном и с короткими наушниками. Поверх малицы обычно надевают чехол из плотной материи, иногда из сукна, предохраняющий мездру от сырости и грязи. В сильные холода и при снегопаде поверх малицы надевали совик, известный у русских также под названием «гусь»,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кумыш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сокуй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Одежда эта несколько отличалась по покрою от малицы и шилась мехом наружу. Она тоже была с пришивным капюшоном, но не имела рукавиц; у енисейских и, иногда, у европейских ненцев совик кроился вместе с капюшоном.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Обувью служили пимы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(пива)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высокие меховые сапоги из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камуса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подошвами из «щеток» (шкура между большим и малым копытом оленя), реже из кожи, снятой с оленьего лба. Внутрь пимов вкладывали стельки из сухой травы. Пимы надевали с меховым чулком, известным у русских под названиями «чижи», «тяжи»,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Женская обувь отличалась лишь деталями выкройки.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88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Женскую одежду —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паницу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ягушку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(паны)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шили из оленьего меха в виде двойной, мехом наружу и внутрь, распашной шубы, с низким воротником из оленьего или песцового меха и пришивными как у малицы, рукавицами. Головным убором в сильные холода служил меховой капор. К капору прикреплялись звенящие металлические (медные) прорезные бляхи и бусы. Летом носили старую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паницу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одежду аналогичного покроя.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2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Одежда детей до 3—4-летнего возраста состояла из мехового комбинезона (мехом внутрь), «парки» — одежды такого же покроя, как малица, но двойной (мехом внутрь и наружу) и меховых сапожек, мало отличавшихся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чулков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взрослых. С 5—6 лет дети носили обычно одежду, почти ничем не отличавшуюся от одежды взрослых. Грудных детей укладывали в деревянные зыбки, укрывали меховым одеялом. Всю меховую одежду (а нередко и суконную) шили нитками из спинных и ножных сухожилий оленя. У богачей малицы были из шкур оленей, хорошо подобранных по масти, нередко с капюшоном из меха выдры. На женских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паницах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имелась опушка из лисьего и выдрового меха, воротники делались из песцовых  хвостов.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52F21-D48C-4798-92AA-53B6D714352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hyperlink" Target="http://regionyamal.ru/narody/hanty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gionyamal.ru/narody/komi.php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hyperlink" Target="http://regionyamal.ru/narody/selkupy.php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331" t="6668" r="10287" b="6499"/>
          <a:stretch/>
        </p:blipFill>
        <p:spPr bwMode="auto">
          <a:xfrm>
            <a:off x="2888857" y="1081668"/>
            <a:ext cx="2994875" cy="275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9296400" y="423746"/>
            <a:ext cx="2430780" cy="6032810"/>
          </a:xfrm>
        </p:spPr>
        <p:txBody>
          <a:bodyPr>
            <a:normAutofit fontScale="92500" lnSpcReduction="20000"/>
          </a:bodyPr>
          <a:lstStyle/>
          <a:p>
            <a:pPr lvl="0" algn="ctr"/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Проект: «Коренные народы Севера»</a:t>
            </a:r>
            <a:endParaRPr lang="ru-RU" sz="3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Любить Отечество велит природа, Бог.</a:t>
            </a:r>
          </a:p>
          <a:p>
            <a:pPr lvl="0" algn="ctr"/>
            <a:r>
              <a:rPr lang="ru-RU" sz="3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 знать его - вот честь, достоинство и долг!»</a:t>
            </a: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386" y="5515579"/>
            <a:ext cx="5142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600" b="1" kern="0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«СШ № 1»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8576" y="4719272"/>
            <a:ext cx="7736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3600" b="1" kern="0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Розовая чайка</a:t>
            </a:r>
            <a:endParaRPr lang="ru-RU" sz="3600" kern="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50025"/>
      </p:ext>
    </p:extLst>
  </p:cSld>
  <p:clrMapOvr>
    <a:masterClrMapping/>
  </p:clrMapOvr>
  <p:transition spd="slow">
    <p:sndAc>
      <p:endSnd/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3607" y="0"/>
            <a:ext cx="2462041" cy="74713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детей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99395" y="903249"/>
            <a:ext cx="2910467" cy="5954752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детей до 3—4-летнего возраста состояла из мехового комбинезона (мехом внутрь),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малица, но двойной (мехом внутрь и наружу) и меховых сапожек, мало отличавшихся от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чулков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взрослых. С 5—6 лет дети носили обычно одежду, почти ничем не отличавшуюся от одежды взрослых. </a:t>
            </a:r>
            <a:endParaRPr lang="ru-RU" sz="2000" dirty="0"/>
          </a:p>
        </p:txBody>
      </p:sp>
      <p:pic>
        <p:nvPicPr>
          <p:cNvPr id="5" name="Рисунок 4" descr="http://www.finnougoria.ru/photo/nenci2.jpg"/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b="14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0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914400"/>
            <a:ext cx="2432304" cy="487375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зайдите чум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ждет всегда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Гостеприимство и забота друга…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каждый вас увидеть будет рад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обогреть душевной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теплотою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Л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Лапцуй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56" t="2480" r="882" b="1137"/>
          <a:stretch/>
        </p:blipFill>
        <p:spPr>
          <a:xfrm>
            <a:off x="228599" y="237744"/>
            <a:ext cx="8823367" cy="64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692" y="369329"/>
            <a:ext cx="2317075" cy="57852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согласии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природой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/>
          <a:srcRect l="2283" t="8194" r="731" b="5961"/>
          <a:stretch/>
        </p:blipFill>
        <p:spPr bwMode="auto">
          <a:xfrm>
            <a:off x="423747" y="369329"/>
            <a:ext cx="8274205" cy="58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199756" y="947855"/>
            <a:ext cx="2528948" cy="484029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народов Ямала называют экологической, так как живут они в гармонии с природой.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у этих народов  почитаются особо. С малых лет учат детей соблюдать законы Природы. Жить по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принципу-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«Берёшь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бери, не более, чем нужно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7618" y="6266985"/>
            <a:ext cx="13874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Наука отца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36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278780"/>
            <a:ext cx="2432304" cy="60216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970156"/>
            <a:ext cx="2432304" cy="549755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селиться у обжитых зверями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мест;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охотится на молодого или беременного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зверя;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шуметь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лесу;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стрелять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линных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гусей;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азорять птичьи гнёзда;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трогать землю, ловить рыбу, пить воду в священных местах.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5439" r="5439"/>
          <a:stretch>
            <a:fillRect/>
          </a:stretch>
        </p:blipFill>
        <p:spPr bwMode="auto">
          <a:xfrm>
            <a:off x="324781" y="178422"/>
            <a:ext cx="3133492" cy="23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G:\Север фото\Север лучшее\IMG_5045_resiz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2204" y="278780"/>
            <a:ext cx="3330265" cy="226122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781" y="2892119"/>
            <a:ext cx="3133492" cy="25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2204" y="2892119"/>
            <a:ext cx="3330265" cy="25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4781" y="5783808"/>
            <a:ext cx="84289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принято делать заготовки на зиму ягод, грибов. Это подчёркивает их чуткое отношение к природе, боязнь разрушить первозданную красоту в окружающем мире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8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378176" y="603504"/>
            <a:ext cx="2350528" cy="48931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сорвал цветок – и он увял.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поймал бабочку –и она погибла у меня на ладони.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я понял, что   прикоснуться к красоте можно только сердцем.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Север фото\Север лучшее\CIMG02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68" y="367767"/>
            <a:ext cx="8363414" cy="6122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86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89326" y="603504"/>
            <a:ext cx="2339377" cy="58967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Север фото\Север лучшее\Малыш 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30" b="13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мучай зверя, животного, насекомого – тебя могут постигнуть страшные мучения»;</a:t>
            </a:r>
          </a:p>
        </p:txBody>
      </p:sp>
    </p:spTree>
    <p:extLst>
      <p:ext uri="{BB962C8B-B14F-4D97-AF65-F5344CB8AC3E}">
        <p14:creationId xmlns:p14="http://schemas.microsoft.com/office/powerpoint/2010/main" val="142075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48931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67" b="16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кидай камнями или комьями земли в реку, озеро, водоём – ты ослепишь жителя подводного мира, и сам ослепнешь»;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95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53392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стреляй из лука, не имея и не видя мишени – твоя стрела может поразить тебя самого или другого человека»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8" y="178420"/>
            <a:ext cx="8560892" cy="6478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812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Север фото\Север лучшее\Изображение 2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221918"/>
            <a:ext cx="8652887" cy="64745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41125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 всегда ступай достойно,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Попусту ножом в неё не тычь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 Земли – это боль сердца!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97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457199"/>
            <a:ext cx="2432304" cy="584323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Ямал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Берегите!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тропинке солнечные блики,  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камнях мелькающую птицу,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Ясный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 над речным покоем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наш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Ямал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Берегите!</a:t>
            </a:r>
          </a:p>
        </p:txBody>
      </p:sp>
      <p:pic>
        <p:nvPicPr>
          <p:cNvPr id="6" name="Picture 2" descr="G:\Север фото\Север лучшее\ЯМБУРГ 0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30" b="130"/>
          <a:stretch>
            <a:fillRect/>
          </a:stretch>
        </p:blipFill>
        <p:spPr bwMode="auto">
          <a:xfrm>
            <a:off x="182880" y="187480"/>
            <a:ext cx="4241194" cy="3172940"/>
          </a:xfrm>
          <a:prstGeom prst="rect">
            <a:avLst/>
          </a:prstGeom>
          <a:noFill/>
        </p:spPr>
      </p:pic>
      <p:pic>
        <p:nvPicPr>
          <p:cNvPr id="7" name="Picture 2" descr="G:\Север фото\Север лучшее\Новая папка\IMG_4366_resiz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2303" y="3578066"/>
            <a:ext cx="4071297" cy="30815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303" y="187480"/>
            <a:ext cx="4071297" cy="310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G:\Север фото\Север лучшее\IMG_4996_resiz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633" y="3578066"/>
            <a:ext cx="4252441" cy="2981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58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1"/>
            <a:ext cx="2895599" cy="1508166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Родина-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ЯМАЛ.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544" t="8031" r="23780" b="21160"/>
          <a:stretch/>
        </p:blipFill>
        <p:spPr>
          <a:xfrm>
            <a:off x="1951464" y="528006"/>
            <a:ext cx="6562727" cy="57947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77454" y="1260088"/>
            <a:ext cx="2551250" cy="5461346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небольшой полуостров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на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севере Западной Сибири , на территории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Ямало-Ненецкого Автономного Округа России.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Длина полуострова 700 км, ширина до 240 км.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Омывается Карским морем и Обской губой.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751" t="26778" r="2751" b="8582"/>
          <a:stretch/>
        </p:blipFill>
        <p:spPr bwMode="auto">
          <a:xfrm rot="16200000">
            <a:off x="-2925761" y="2945734"/>
            <a:ext cx="6858001" cy="9665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436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5147" r="648" b="7230"/>
          <a:stretch/>
        </p:blipFill>
        <p:spPr>
          <a:xfrm>
            <a:off x="228599" y="237744"/>
            <a:ext cx="8476014" cy="623430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210907" y="2709746"/>
            <a:ext cx="2517797" cy="307840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Были использованы произведения писателей:</a:t>
            </a:r>
          </a:p>
          <a:p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Прокопий Андреевич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Явтысый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Лапцуй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43949" y="440976"/>
            <a:ext cx="1685887" cy="170013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15225372"/>
      </p:ext>
    </p:extLst>
  </p:cSld>
  <p:clrMapOvr>
    <a:masterClrMapping/>
  </p:clrMapOvr>
  <p:transition>
    <p:wheel spokes="8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5147" r="648" b="7230"/>
          <a:stretch/>
        </p:blipFill>
        <p:spPr>
          <a:xfrm>
            <a:off x="228599" y="237744"/>
            <a:ext cx="8476014" cy="623430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191501" y="498764"/>
            <a:ext cx="2537203" cy="5289388"/>
          </a:xfrm>
        </p:spPr>
        <p:txBody>
          <a:bodyPr>
            <a:no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не видел тундры? Приезжай!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встретит холодом она,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вьюга зарычит, страшна,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моря Карского волна,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пугайся, словно горностай,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кидайся в снежные бугры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Неумелым лыжником с горы.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Ясным взором посмотри вокруг,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 грудью свежести вдохни,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Бодростью наполнится твой дух,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тундре – двадцать первый, наши дни.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Сядешь в нарты, что летят стрелой,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сизокрылый самолет,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тундре, под Полярною звездой,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живет мой маленький народ.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 гостеприимства сохраняя,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Обогрет ты будешь без огня.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Лапцуй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42271"/>
      </p:ext>
    </p:extLst>
  </p:cSld>
  <p:clrMapOvr>
    <a:masterClrMapping/>
  </p:clrMapOvr>
  <p:transition>
    <p:wheel spokes="8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213" r="8213"/>
          <a:stretch>
            <a:fillRect/>
          </a:stretch>
        </p:blipFill>
        <p:spPr>
          <a:xfrm>
            <a:off x="970155" y="691376"/>
            <a:ext cx="7466410" cy="558580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199756" y="691376"/>
            <a:ext cx="2687444" cy="5096776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в тундре скромная, неброская,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стать природе души у людей.</a:t>
            </a:r>
          </a:p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Прокопий Андреевич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Явтысый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76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0478" y="237744"/>
            <a:ext cx="2328226" cy="133457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Коренное население Ямала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1572322"/>
            <a:ext cx="2432304" cy="5047934"/>
          </a:xfrm>
        </p:spPr>
        <p:txBody>
          <a:bodyPr/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Ненцы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занятие – оленеводство. Олень для жителя тундры: кров, способ передвижения, одежда, пища. Поэтому олень для ненца – священное животное.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/>
          <a:srcRect t="130" b="130"/>
          <a:stretch/>
        </p:blipFill>
        <p:spPr bwMode="auto">
          <a:xfrm>
            <a:off x="2171739" y="3259871"/>
            <a:ext cx="4385515" cy="336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 descr="http://images.myshared.ru/1176574/slide_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881" r="50310" b="53686"/>
          <a:stretch/>
        </p:blipFill>
        <p:spPr bwMode="auto">
          <a:xfrm>
            <a:off x="434897" y="237744"/>
            <a:ext cx="2764192" cy="290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2" r="12"/>
          <a:stretch>
            <a:fillRect/>
          </a:stretch>
        </p:blipFill>
        <p:spPr>
          <a:xfrm>
            <a:off x="4850307" y="237744"/>
            <a:ext cx="4064361" cy="306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24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0478" y="237744"/>
            <a:ext cx="2328226" cy="133457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Коренное население Ямала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1572322"/>
            <a:ext cx="2432304" cy="5047934"/>
          </a:xfrm>
        </p:spPr>
        <p:txBody>
          <a:bodyPr/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 - основное занятие охота, рыболовство.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вященное животное – медведь.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48" b="1348"/>
          <a:stretch>
            <a:fillRect/>
          </a:stretch>
        </p:blipFill>
        <p:spPr>
          <a:xfrm>
            <a:off x="3166946" y="2501441"/>
            <a:ext cx="5369980" cy="4017413"/>
          </a:xfrm>
          <a:prstGeom prst="rect">
            <a:avLst/>
          </a:prstGeom>
        </p:spPr>
      </p:pic>
      <p:pic>
        <p:nvPicPr>
          <p:cNvPr id="5" name="Рисунок 4" descr="Ханты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237744"/>
            <a:ext cx="2442116" cy="2583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63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65" y="323385"/>
            <a:ext cx="2605665" cy="780585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Малочисленные народы Ямала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14265" y="1248937"/>
            <a:ext cx="3077735" cy="560906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Селькупы - «земляные», «таёжные» люди.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 –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народ».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Манси и Ханты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—народы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родственные. Мало кто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были великие народы охотников.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мастерстве и отваге этих людей доходила из-за Урала до самой Москвы.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 и манси: хозяева рек, тайги и тундры поклонялись медведям и лосям </a:t>
            </a:r>
          </a:p>
        </p:txBody>
      </p:sp>
      <p:pic>
        <p:nvPicPr>
          <p:cNvPr id="5" name="Рисунок 4" descr="Коми ">
            <a:hlinkClick r:id="rId3"/>
          </p:cNvPr>
          <p:cNvPicPr>
            <a:picLocks noGr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b="13411"/>
          <a:stretch>
            <a:fillRect/>
          </a:stretch>
        </p:blipFill>
        <p:spPr bwMode="auto">
          <a:xfrm>
            <a:off x="312234" y="122663"/>
            <a:ext cx="2263698" cy="225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Селькупы 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25" y="122663"/>
            <a:ext cx="2698597" cy="2298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622073" y="2263698"/>
            <a:ext cx="3198542" cy="486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Селькупы – самый малочисленный народ севера России. Традиционными занятиями селькупов являются рыболовство и охота. Северные селькупы занимались оленеводством, южные умели изготавливать керамические изделия, обрабатывать металлы, ткать холсты, выращивали зерно и табак...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386" y="2674501"/>
            <a:ext cx="29978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происходит от самоназвания народа –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войтыр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в переводе означает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народ. Северные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были оленеводами, охотниками и рыбаками, южные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занимались охотой и рыбалкой...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mansi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82" y="122663"/>
            <a:ext cx="2495550" cy="2253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553521" y="2421600"/>
            <a:ext cx="138460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Манси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5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0" y="0"/>
            <a:ext cx="2432304" cy="122663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Мужская одежда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96400" y="1215482"/>
            <a:ext cx="2680010" cy="5241073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Малица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малъця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длинная глухая одежда из оленьих шкур, сшитая мехом внутрь, с пришивным капюшоном и рукавицами.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капюшон заменяет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шапка из оленьего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меха. Поверх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малицы обычно надевают чехол из плотной материи,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предохраняющий мездру от сырости и грязи. </a:t>
            </a:r>
          </a:p>
        </p:txBody>
      </p:sp>
      <p:pic>
        <p:nvPicPr>
          <p:cNvPr id="5" name="Рисунок 4" descr="http://i1104.photobucket.com/albums/h332/mihs2011/denolen/P101097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9"/>
          <a:stretch/>
        </p:blipFill>
        <p:spPr bwMode="auto">
          <a:xfrm>
            <a:off x="6250917" y="266131"/>
            <a:ext cx="2736965" cy="363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s01.infourok.ru/images/doc/54/67741/img1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56958" b="7413"/>
          <a:stretch/>
        </p:blipFill>
        <p:spPr bwMode="auto">
          <a:xfrm>
            <a:off x="3504781" y="47045"/>
            <a:ext cx="2619876" cy="3948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images.myshared.ru/1176574/slide_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49639" r="52305" b="4491"/>
          <a:stretch/>
        </p:blipFill>
        <p:spPr bwMode="auto">
          <a:xfrm>
            <a:off x="245328" y="4068028"/>
            <a:ext cx="2918535" cy="2634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fs01.infourok.ru/images/doc/54/67741/img1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8" t="3987" r="4928" b="10500"/>
          <a:stretch/>
        </p:blipFill>
        <p:spPr bwMode="auto">
          <a:xfrm>
            <a:off x="64925" y="212147"/>
            <a:ext cx="3439856" cy="3690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52949" y="3995679"/>
            <a:ext cx="3589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Обувью служили пимы </a:t>
            </a:r>
            <a:r>
              <a:rPr lang="ru-RU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(пива)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— высокие меховые сапоги из </a:t>
            </a:r>
            <a:r>
              <a:rPr lang="ru-RU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камуса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, с подошвами из «щеток» (шкура между большим и малым копытом оленя), реже из кожи, снятой с оленьего лба. Внутрь пимов вкладывали стельки из сухой травы. Пимы надевали с меховым чулком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05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4985" y="372705"/>
            <a:ext cx="2432304" cy="83500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одежда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43638" y="1070517"/>
            <a:ext cx="3033133" cy="578748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одежду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паницу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ягушку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(паны)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шили из оленьего меха в виде двойной, мехом наружу и внутрь, распашной шубы, с низким воротником из оленьего или песцового меха и пришивными как у малицы, рукавицами. Головным убором в сильные холода служил меховой капор. К капору прикреплялись звенящие металлические (медные) прорезные бляхи и бусы.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687" y="372705"/>
            <a:ext cx="8129239" cy="577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5309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589</TotalTime>
  <Words>2052</Words>
  <Application>Microsoft Office PowerPoint</Application>
  <PresentationFormat>Широкоэкранный</PresentationFormat>
  <Paragraphs>199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Tahoma</vt:lpstr>
      <vt:lpstr>Times New Roman</vt:lpstr>
      <vt:lpstr>Савон</vt:lpstr>
      <vt:lpstr>Презентация PowerPoint</vt:lpstr>
      <vt:lpstr>Моя малая Родина- ЯМАЛ. </vt:lpstr>
      <vt:lpstr>Презентация PowerPoint</vt:lpstr>
      <vt:lpstr>Презентация PowerPoint</vt:lpstr>
      <vt:lpstr>Коренное население Ямала</vt:lpstr>
      <vt:lpstr>Коренное население Ямала</vt:lpstr>
      <vt:lpstr>Малочисленные народы Ямала</vt:lpstr>
      <vt:lpstr>Мужская одежда</vt:lpstr>
      <vt:lpstr>Женская одежда </vt:lpstr>
      <vt:lpstr>Одежда детей</vt:lpstr>
      <vt:lpstr>Презентация PowerPoint</vt:lpstr>
      <vt:lpstr>В согласии  с природой</vt:lpstr>
      <vt:lpstr>Запреты</vt:lpstr>
      <vt:lpstr>Воспитание </vt:lpstr>
      <vt:lpstr>Воспитание </vt:lpstr>
      <vt:lpstr>Воспитание </vt:lpstr>
      <vt:lpstr>Воспитание </vt:lpstr>
      <vt:lpstr>Воспитание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55</cp:revision>
  <dcterms:created xsi:type="dcterms:W3CDTF">2015-12-20T09:30:03Z</dcterms:created>
  <dcterms:modified xsi:type="dcterms:W3CDTF">2016-02-23T14:12:17Z</dcterms:modified>
</cp:coreProperties>
</file>