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3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57DA-EB20-457D-96E1-5F202B7A9BF8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D7F19-6FDC-467C-9265-3CC51661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1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D7F19-6FDC-467C-9265-3CC5166138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5F666-CFAE-469C-AA7B-C2A00DC1F9D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8BB08F-1E3B-403D-B57C-2367D40392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117180" cy="147002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Творческий проект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екоративное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анно</a:t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«ДЕТСТВО»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924944"/>
            <a:ext cx="2906550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Автор: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Азаметс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Анна,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16 лет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МОУ «СОШ №35 с УИОП» г. Воркуты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Руководитель: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Павлова Людмила Николаевна,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учитель технологии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102" name="Picture 6" descr="http://www.liveinternet.ru/journal_proc.php?action=redirect&amp;url=http://img0.liveinternet.ru/images/attach/c/9/105/915/105915744_large__6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178"/>
            <a:ext cx="5760640" cy="50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Работа краской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4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62958" cy="678657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Экономическое обоснование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4928678" cy="32857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2952328" cy="46085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Стоимость моего изделия составила 410 рублей.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Я считаю, что моя работа обошлась относительно недорого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6336704" cy="104184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Экологическое обоснование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4624453" cy="46091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196753"/>
            <a:ext cx="2660650" cy="4664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Мое изделие является не самым экологически чистым, но предназначено для оформления интерьера, поэтому не принесет вреда человеку.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95006" cy="82267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Самооценка проделанной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аботы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032448" cy="4972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412776"/>
            <a:ext cx="2986494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Мое декоративное панно получилось гармоничным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интересным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исполнении.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Оно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хорошо передает воздушную и яркую атмосферу детства.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824536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История возникновения «холодного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атика»</a:t>
            </a:r>
            <a:endParaRPr lang="ru-RU" sz="3200" b="1" i="1" dirty="0">
              <a:solidFill>
                <a:schemeClr val="tx2">
                  <a:lumMod val="90000"/>
                  <a:lumOff val="1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481387" cy="46805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Техника «холодный батик» возникла в 20 веке.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В отличии от «горячего», в «холодном батике» все детали рисунка имеют четкую границу и расписываются красками только внутри резервной линии.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>
          <a:xfrm>
            <a:off x="3923928" y="1412776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5738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148120" cy="5148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120680" cy="75321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Задачи и требования 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3807261" cy="51125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Придумать эскиз для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Выбрать способ для оформления рамки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Использовать небольшой бюджет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Добиваться высокого качества в исполнении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 отступать от тематики детства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Выбор модели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536" y="5449539"/>
            <a:ext cx="9793088" cy="1408461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ea typeface="Calibri"/>
                <a:cs typeface="Microsoft Sans Serif" panose="020B0604020202020204" pitchFamily="34" charset="0"/>
              </a:rPr>
              <a:t>У меня было несколько вариантов для работы, но посоветовавшись со своими друзьями и семьей, я остановилась на одном из них.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72400" y="1052736"/>
            <a:ext cx="3142488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526134" cy="352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749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57161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Мой выбор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Объект 3" descr="0a08852b736a202979ca28bf2b229c97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980728"/>
            <a:ext cx="763284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29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Выбор материалов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3363848" cy="5762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Искусственный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шелк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340768"/>
            <a:ext cx="3142488" cy="5762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Половинки бусинок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625962" cy="361456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756749" cy="3600400"/>
          </a:xfrm>
        </p:spPr>
      </p:pic>
    </p:spTree>
    <p:extLst>
      <p:ext uri="{BB962C8B-B14F-4D97-AF65-F5344CB8AC3E}">
        <p14:creationId xmlns:p14="http://schemas.microsoft.com/office/powerpoint/2010/main" val="24826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162958" cy="75066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Выбор материалов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369123" cy="49127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196752"/>
            <a:ext cx="6120680" cy="576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Краска «батик»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Увеличение рисунка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Объект 3" descr="KozpO3fcfG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6875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Обводка контуров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езервом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85792"/>
            <a:ext cx="4305498" cy="574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9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206</TotalTime>
  <Words>203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Творческий проект  декоративное панно «ДЕТСТВО»</vt:lpstr>
      <vt:lpstr>История возникновения «холодного батика»</vt:lpstr>
      <vt:lpstr>Задачи и требования </vt:lpstr>
      <vt:lpstr>Выбор модели</vt:lpstr>
      <vt:lpstr>Мой выбор</vt:lpstr>
      <vt:lpstr>Выбор материалов</vt:lpstr>
      <vt:lpstr>Выбор материалов</vt:lpstr>
      <vt:lpstr>Увеличение рисунка</vt:lpstr>
      <vt:lpstr>Обводка контуров резервом</vt:lpstr>
      <vt:lpstr>Работа краской</vt:lpstr>
      <vt:lpstr>Экономическое обоснование</vt:lpstr>
      <vt:lpstr>Экологическое обоснование</vt:lpstr>
      <vt:lpstr>Самооценка проделанной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6</dc:creator>
  <cp:lastModifiedBy>Кабинет 6</cp:lastModifiedBy>
  <cp:revision>21</cp:revision>
  <dcterms:created xsi:type="dcterms:W3CDTF">2016-01-30T06:13:39Z</dcterms:created>
  <dcterms:modified xsi:type="dcterms:W3CDTF">2016-04-11T08:02:57Z</dcterms:modified>
</cp:coreProperties>
</file>