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F2A70-BDE9-4D9F-822C-08E04D0F4427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258B5-48B9-4771-AC3B-A3B88759B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258B5-48B9-4771-AC3B-A3B88759B71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16A80-89D8-455E-A0FA-4CF1C4F482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B001-9F3A-4D4A-AE51-D6BB48DAC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USER\Desktop\2074428_63527856732884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3108" y="2232062"/>
            <a:ext cx="442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Отчёт за январь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786050" y="4570895"/>
            <a:ext cx="3500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Группы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№8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2000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pic>
        <p:nvPicPr>
          <p:cNvPr id="1031" name="Picture 7" descr="C:\Users\USER\Desktop\141-6a846781bbf8939ef8b8e6313c2a1457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42852"/>
            <a:ext cx="19288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 для презентации\811237_slaidy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66"/>
            <a:ext cx="4116401" cy="2403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гр 8\20170120_10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286124"/>
            <a:ext cx="271464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 гр 8\20170120_095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85728"/>
            <a:ext cx="278608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фото гр 8\20170120_100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286124"/>
            <a:ext cx="335755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 для презентации\artleo.com-6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20714544">
            <a:off x="45002" y="1153187"/>
            <a:ext cx="4282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Международный педагогический портал «Солнечный  свет»</a:t>
            </a:r>
            <a:endParaRPr lang="ru-RU" sz="20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71802" y="-68214"/>
            <a:ext cx="3143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Приняли участие в конкурсах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925298">
            <a:off x="4953716" y="1359802"/>
            <a:ext cx="4195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Педагогический портал «Изумрудный город»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USER\Desktop\сад\дипломы\Гришанов 8 груп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235745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Desktop\сад\дипломы\Каун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214554"/>
            <a:ext cx="2786081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14546" y="1851858"/>
            <a:ext cx="5715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Международный творческий конкурс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Артсеть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сад\дипломы\Ефимов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643182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15574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71435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 нам зима пришла ,с собой холод принесла, слышен смех детворы, много игр у зимы. </a:t>
            </a:r>
          </a:p>
        </p:txBody>
      </p:sp>
      <p:pic>
        <p:nvPicPr>
          <p:cNvPr id="4099" name="Picture 3" descr="C:\Users\USER\Desktop\20170113_114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514350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0" y="428605"/>
            <a:ext cx="4143404" cy="252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Два мороза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Зимний котёл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Хоккей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атание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Загони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льдинку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ворота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Берегись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заморожу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Льдина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Users\USER\Desktop\20170113_114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5234">
            <a:off x="486458" y="3664804"/>
            <a:ext cx="3214710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USER\Desktop\20170113_121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85728"/>
            <a:ext cx="242889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USER\Desktop\20170113_113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0113">
            <a:off x="5958886" y="3567648"/>
            <a:ext cx="292895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USER\Desktop\20170113_1218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071810"/>
            <a:ext cx="250031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416c4c91b3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фото гр 8\20170111_115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378621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фото гр 8\20170111_121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429000"/>
            <a:ext cx="392909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фото гр 8\20170111_121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00042"/>
            <a:ext cx="357186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95577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\Desktop\0_7b6a1_9271907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282" y="626405"/>
            <a:ext cx="52149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Познакомили  детей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младшего возраста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 днём – Всемирный день «Спасибо»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Вспомнили добрые, волшебные слова.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4282" y="873751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Вспомнили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пословицы и поговорки о добрых словах.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Рассказали стих С.Я.Маршака «Добрые слова».</a:t>
            </a:r>
          </a:p>
        </p:txBody>
      </p:sp>
      <p:pic>
        <p:nvPicPr>
          <p:cNvPr id="18438" name="Picture 6" descr="C:\Users\USER\Desktop\фото гр 8\IMG-20170115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342902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C:\Users\USER\Desktop\фото гр 8\IMG-20170115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8604"/>
            <a:ext cx="27860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C:\Users\USER\Desktop\фото гр 8\IMG-20170115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57562"/>
            <a:ext cx="342902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0_7b6a1_9271907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28572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днем рожденья поздравляем! Мы играть с тобой желаем!</a:t>
            </a:r>
            <a:endParaRPr lang="ru-RU" sz="2400" dirty="0"/>
          </a:p>
        </p:txBody>
      </p:sp>
      <p:pic>
        <p:nvPicPr>
          <p:cNvPr id="1026" name="Picture 2" descr="C:\Users\USER\Desktop\фото гр 8\20170113_101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8576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142985"/>
            <a:ext cx="37862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Поздравили зимних именинников с днём рождения.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USER\Desktop\фото гр 8\20170113_102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57364"/>
            <a:ext cx="314323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4857760"/>
            <a:ext cx="242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Каждый ребенок поздравляли и желали имениннику разные пожелания.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92919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Исполнили веселые песенки.</a:t>
            </a:r>
            <a:endParaRPr lang="ru-RU" dirty="0"/>
          </a:p>
        </p:txBody>
      </p:sp>
      <p:pic>
        <p:nvPicPr>
          <p:cNvPr id="2" name="Picture 2" descr="C:\Users\USER\Desktop\20170127_100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307183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51517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28572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Наши новогодние встречи продолжаются. На пороге большой христианский праздник - </a:t>
            </a:r>
            <a:r>
              <a:rPr lang="ru-RU" b="1" dirty="0" smtClean="0"/>
              <a:t>Рождество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C:\Users\USER\Desktop\фото гр 8\20170117_16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35758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 гр 8\20170117_162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14620"/>
            <a:ext cx="414337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1357298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пришли колядовать,</a:t>
            </a:r>
          </a:p>
          <a:p>
            <a:r>
              <a:rPr lang="ru-RU" dirty="0" smtClean="0"/>
              <a:t>Христа рожденье прославлять.</a:t>
            </a:r>
          </a:p>
          <a:p>
            <a:r>
              <a:rPr lang="ru-RU" dirty="0" smtClean="0"/>
              <a:t>Открывайте сундуки,</a:t>
            </a:r>
          </a:p>
          <a:p>
            <a:r>
              <a:rPr lang="ru-RU" dirty="0" smtClean="0"/>
              <a:t>Да давайте пятаки!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929190" y="1000108"/>
            <a:ext cx="292895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Сказку увидать хотите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тут взад-вперед летаю,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про всех в округе знаю.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Все, что знаю, расскажу,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Расскажу да покажу.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 тихонько посидите,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 все сами погладите.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0628" y="500042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«Зимняя сказка»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20170130_161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0042"/>
            <a:ext cx="321467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20170130_162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571876"/>
            <a:ext cx="321467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20170130_1620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571876"/>
            <a:ext cx="357190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 для презентации\3488338-0ec1cf62c15cf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den-sne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4143404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фото гр 8\IMG-20170119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14686"/>
            <a:ext cx="278608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USER\Desktop\IMG-20170119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14488"/>
            <a:ext cx="257176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43240" y="1714488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*Собери снеговика.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071678"/>
            <a:ext cx="185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*Попади в цель.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500306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*</a:t>
            </a:r>
            <a:r>
              <a:rPr lang="ru-RU" dirty="0" smtClean="0"/>
              <a:t>Лыжные забеги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857496"/>
            <a:ext cx="233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*Снежные загадки</a:t>
            </a:r>
            <a:endParaRPr lang="ru-RU" dirty="0"/>
          </a:p>
        </p:txBody>
      </p:sp>
      <p:pic>
        <p:nvPicPr>
          <p:cNvPr id="4" name="Picture 2" descr="C:\Users\USER\Desktop\фото гр 8\IMG-20170119-WA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643050"/>
            <a:ext cx="221456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197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2017-01-15T12:15:22Z</dcterms:created>
  <dcterms:modified xsi:type="dcterms:W3CDTF">2017-02-23T18:56:12Z</dcterms:modified>
</cp:coreProperties>
</file>