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9" r:id="rId4"/>
    <p:sldId id="273" r:id="rId5"/>
    <p:sldId id="260" r:id="rId6"/>
    <p:sldId id="264" r:id="rId7"/>
    <p:sldId id="263" r:id="rId8"/>
    <p:sldId id="27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18" Type="http://schemas.openxmlformats.org/officeDocument/2006/relationships/image" Target="../media/image40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0.jpeg"/><Relationship Id="rId12" Type="http://schemas.openxmlformats.org/officeDocument/2006/relationships/image" Target="../media/image35.gif"/><Relationship Id="rId17" Type="http://schemas.openxmlformats.org/officeDocument/2006/relationships/image" Target="../media/image39.gif"/><Relationship Id="rId2" Type="http://schemas.openxmlformats.org/officeDocument/2006/relationships/audio" Target="../media/media2.mp3"/><Relationship Id="rId16" Type="http://schemas.openxmlformats.org/officeDocument/2006/relationships/image" Target="../media/image38.gif"/><Relationship Id="rId1" Type="http://schemas.microsoft.com/office/2007/relationships/media" Target="../media/media2.mp3"/><Relationship Id="rId6" Type="http://schemas.openxmlformats.org/officeDocument/2006/relationships/image" Target="../media/image29.jpeg"/><Relationship Id="rId11" Type="http://schemas.openxmlformats.org/officeDocument/2006/relationships/image" Target="../media/image34.gif"/><Relationship Id="rId5" Type="http://schemas.openxmlformats.org/officeDocument/2006/relationships/image" Target="../media/image28.png"/><Relationship Id="rId15" Type="http://schemas.openxmlformats.org/officeDocument/2006/relationships/image" Target="../media/image37.gif"/><Relationship Id="rId10" Type="http://schemas.openxmlformats.org/officeDocument/2006/relationships/image" Target="../media/image33.gif"/><Relationship Id="rId4" Type="http://schemas.openxmlformats.org/officeDocument/2006/relationships/image" Target="../media/image27.jpeg"/><Relationship Id="rId9" Type="http://schemas.openxmlformats.org/officeDocument/2006/relationships/image" Target="../media/image32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011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ндрей\Desktop\94511147_1354396399_zayushkina_izbush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724" y="102135"/>
            <a:ext cx="2777902" cy="22838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дрей\Desktop\1271845006_terem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019089"/>
            <a:ext cx="4608781" cy="35062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ндрей\Desktop\козлят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632" y="2618722"/>
            <a:ext cx="3476994" cy="22725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ндрей\Desktop\1277812140_img1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462" y="4484010"/>
            <a:ext cx="3409479" cy="24002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Андрей\Desktop\hqdefault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9" t="5918" r="14608"/>
          <a:stretch/>
        </p:blipFill>
        <p:spPr bwMode="auto">
          <a:xfrm>
            <a:off x="24227" y="76306"/>
            <a:ext cx="2986168" cy="27940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Андрей\Desktop\cf72853ee43336cfcd2c74c053888ca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178" y="404664"/>
            <a:ext cx="3908819" cy="28766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05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дрей\Desktop\жел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780" y="476672"/>
            <a:ext cx="1115466" cy="111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ндрей\Desktop\занятие разв речи\мяч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99" y="1699622"/>
            <a:ext cx="1305026" cy="13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ндрей\Desktop\занятие разв речи\тарелка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560" y="1699622"/>
            <a:ext cx="1856532" cy="185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Андрей\Desktop\занятие разв речи\солнце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40768"/>
            <a:ext cx="2495056" cy="182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Андрей\Desktop\занятие разв речи\шарик 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10" y="3580360"/>
            <a:ext cx="1439044" cy="143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Андрей\Desktop\занятие разв речи\одуван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246" y="2037511"/>
            <a:ext cx="1363078" cy="193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Андрей\Desktop\занятие разв речи\блины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81128"/>
            <a:ext cx="2232013" cy="167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ндрей\Desktop\занятие разв речи\02641643db9b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0" r="23533" b="34947"/>
          <a:stretch/>
        </p:blipFill>
        <p:spPr bwMode="auto">
          <a:xfrm>
            <a:off x="2942351" y="4091177"/>
            <a:ext cx="1907790" cy="1856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75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ндрей\Desktop\занятие разв речи\жел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900" y="1412776"/>
            <a:ext cx="720428" cy="72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1043608" y="4867157"/>
            <a:ext cx="720080" cy="753931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555776" y="4293097"/>
            <a:ext cx="1440160" cy="1415504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716016" y="3881638"/>
            <a:ext cx="2192221" cy="2073821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7452320" y="4490064"/>
            <a:ext cx="1233849" cy="117978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53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ндрей\Desktop\занятие разв речи\жел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328" y="1624455"/>
            <a:ext cx="720428" cy="72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1043608" y="4867157"/>
            <a:ext cx="720080" cy="753931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555776" y="4293097"/>
            <a:ext cx="1440160" cy="1415504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716016" y="3881638"/>
            <a:ext cx="2192221" cy="2073821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7452320" y="4490064"/>
            <a:ext cx="1233849" cy="117978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C:\Users\Андрей\Desktop\дом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488" y="646719"/>
            <a:ext cx="2687678" cy="15118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ндрей\Desktop\risunok_elochka_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7"/>
          <a:stretch/>
        </p:blipFill>
        <p:spPr bwMode="auto">
          <a:xfrm>
            <a:off x="6804248" y="1402628"/>
            <a:ext cx="2144250" cy="261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ндрей\Desktop\imgprevi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284" y="1400593"/>
            <a:ext cx="550052" cy="58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2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солнце\938953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-126776"/>
            <a:ext cx="6984776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.2 Три поросён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69030" y="6381328"/>
            <a:ext cx="474970" cy="47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5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139860445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11" t="-1" r="2446" b="48125"/>
          <a:stretch/>
        </p:blipFill>
        <p:spPr bwMode="auto">
          <a:xfrm>
            <a:off x="5297714" y="3284984"/>
            <a:ext cx="3846286" cy="304101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50" name="Picture 2" descr="C:\Users\Андрей\Desktop\risunok_elochka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8" t="2460" r="5964"/>
          <a:stretch/>
        </p:blipFill>
        <p:spPr bwMode="auto">
          <a:xfrm>
            <a:off x="276269" y="0"/>
            <a:ext cx="5021445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ндрей\Desktop\imgprevi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018" y="5551"/>
            <a:ext cx="922437" cy="9794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ндрей\Desktop\1385881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1791"/>
            <a:ext cx="5436096" cy="1495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Андрей\Desktop\bird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875872" y="1122432"/>
            <a:ext cx="1141719" cy="48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75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3389e9e39b87bc6b072a6d0faa12e65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дрей\Desktop\занятие разв речи\02641643db9b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9" t="-1332" r="22081" b="36177"/>
          <a:stretch/>
        </p:blipFill>
        <p:spPr bwMode="auto">
          <a:xfrm>
            <a:off x="3601233" y="4149080"/>
            <a:ext cx="754743" cy="72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ндрей\Desktop\imgpreview 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64719"/>
            <a:ext cx="1695450" cy="2394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Андрей\Desktop\занятие разв речи\94598689_3_PERSONAZHI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24" t="23379" r="6247" b="6064"/>
          <a:stretch/>
        </p:blipFill>
        <p:spPr bwMode="auto">
          <a:xfrm>
            <a:off x="7366000" y="4149080"/>
            <a:ext cx="1756228" cy="2624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Андрей\Desktop\83412202-23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6994685" y="35284"/>
            <a:ext cx="2065272" cy="1430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Андрей\Desktop\1385881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04" y="138257"/>
            <a:ext cx="2893268" cy="156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Андрей\Desktop\13066917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677" y="548680"/>
            <a:ext cx="849808" cy="7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Андрей\Desktop\7268574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70" y="5562091"/>
            <a:ext cx="1760215" cy="140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Андрей\Desktop\30b974ba979a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09" y="5474673"/>
            <a:ext cx="1464096" cy="140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Андрей\Desktop\30b974ba979a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87197" y="5474673"/>
            <a:ext cx="1468778" cy="140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ндрей\Desktop\120131082601-120328162659-p-O-psheno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7" t="9949" r="15358" b="45026"/>
          <a:stretch/>
        </p:blipFill>
        <p:spPr bwMode="auto">
          <a:xfrm>
            <a:off x="1973239" y="6560771"/>
            <a:ext cx="1446634" cy="19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Detskaya_pesenka_-_Pesnya_kolobka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606971" y="6255971"/>
            <a:ext cx="609600" cy="609600"/>
          </a:xfrm>
          <a:prstGeom prst="rect">
            <a:avLst/>
          </a:prstGeom>
        </p:spPr>
      </p:pic>
      <p:pic>
        <p:nvPicPr>
          <p:cNvPr id="1027" name="Picture 3" descr="C:\Users\Андрей\Desktop\бабочки.gif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396" y="3867389"/>
            <a:ext cx="544059" cy="4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Андрей\Desktop\баб 2.gif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646" y="3429000"/>
            <a:ext cx="709359" cy="63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ндрей\Desktop\лягушки.jpg"/>
          <p:cNvPicPr>
            <a:picLocks noChangeAspect="1" noChangeArrowheads="1" noCrop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547055"/>
            <a:ext cx="692249" cy="60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Андрей\Desktop\жук.gif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70" y="4002901"/>
            <a:ext cx="882091" cy="66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07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0</Words>
  <Application>Microsoft Office PowerPoint</Application>
  <PresentationFormat>Экран (4:3)</PresentationFormat>
  <Paragraphs>0</Paragraphs>
  <Slides>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62</cp:revision>
  <dcterms:created xsi:type="dcterms:W3CDTF">2016-11-07T11:13:53Z</dcterms:created>
  <dcterms:modified xsi:type="dcterms:W3CDTF">2017-01-12T05:44:15Z</dcterms:modified>
</cp:coreProperties>
</file>