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9" r:id="rId2"/>
    <p:sldId id="270" r:id="rId3"/>
    <p:sldId id="298" r:id="rId4"/>
    <p:sldId id="299" r:id="rId5"/>
    <p:sldId id="286" r:id="rId6"/>
    <p:sldId id="287" r:id="rId7"/>
    <p:sldId id="306" r:id="rId8"/>
    <p:sldId id="288" r:id="rId9"/>
    <p:sldId id="290" r:id="rId10"/>
    <p:sldId id="289" r:id="rId11"/>
    <p:sldId id="291" r:id="rId12"/>
    <p:sldId id="292" r:id="rId13"/>
    <p:sldId id="293" r:id="rId14"/>
    <p:sldId id="294" r:id="rId15"/>
    <p:sldId id="295" r:id="rId16"/>
    <p:sldId id="300" r:id="rId17"/>
    <p:sldId id="301" r:id="rId18"/>
    <p:sldId id="302" r:id="rId19"/>
    <p:sldId id="305" r:id="rId20"/>
    <p:sldId id="303" r:id="rId21"/>
    <p:sldId id="308" r:id="rId22"/>
    <p:sldId id="304" r:id="rId23"/>
    <p:sldId id="296" r:id="rId24"/>
    <p:sldId id="30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60"/>
  </p:normalViewPr>
  <p:slideViewPr>
    <p:cSldViewPr>
      <p:cViewPr>
        <p:scale>
          <a:sx n="100" d="100"/>
          <a:sy n="100" d="100"/>
        </p:scale>
        <p:origin x="-4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F1F75-1D47-4EA9-BE4A-D2AD312755C1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347D6-BD88-421A-AEE7-FF22336EF4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9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2017</a:t>
            </a:r>
            <a:r>
              <a:rPr lang="ru-RU" baseline="0" dirty="0" smtClean="0"/>
              <a:t>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965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Дом без книги-день без солнца.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Семейное чтение помогает привить детям интерес к книгам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1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</a:t>
            </a:r>
            <a:r>
              <a:rPr lang="ru-RU" baseline="0" dirty="0" smtClean="0"/>
              <a:t> обо всём нам </a:t>
            </a:r>
            <a:r>
              <a:rPr lang="ru-RU" baseline="0" dirty="0" err="1" smtClean="0"/>
              <a:t>расказать</a:t>
            </a:r>
            <a:r>
              <a:rPr lang="ru-RU" baseline="0" dirty="0" smtClean="0"/>
              <a:t>, </a:t>
            </a:r>
          </a:p>
          <a:p>
            <a:r>
              <a:rPr lang="ru-RU" baseline="0" dirty="0" smtClean="0"/>
              <a:t>взрослым много нужно знать.</a:t>
            </a:r>
          </a:p>
          <a:p>
            <a:r>
              <a:rPr lang="ru-RU" baseline="0" dirty="0" smtClean="0"/>
              <a:t>Они много изучают,</a:t>
            </a:r>
          </a:p>
          <a:p>
            <a:r>
              <a:rPr lang="ru-RU" baseline="0" dirty="0" smtClean="0"/>
              <a:t>Книжки умные читают.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1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8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5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Книга - это маленькое окно в большой мир.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59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Испокон века книги растят человека.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9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Повторение</a:t>
            </a:r>
            <a:r>
              <a:rPr lang="ru-RU" baseline="0" dirty="0" smtClean="0"/>
              <a:t> не должно быть скучным…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0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Рассказывание знакомых сказок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52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моделирование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4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Семейное чтение- важная часть семейного воспитания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7D6-BD88-421A-AEE7-FF22336EF4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6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1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1844825"/>
            <a:ext cx="5238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Использование разнообразных форм работы по приобщению детей к книге.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86741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 </a:t>
            </a:r>
            <a:r>
              <a:rPr lang="ru-RU" b="1" i="1" dirty="0" smtClean="0">
                <a:solidFill>
                  <a:srgbClr val="002060"/>
                </a:solidFill>
              </a:rPr>
              <a:t>Воспитатель</a:t>
            </a:r>
            <a:r>
              <a:rPr lang="ru-RU" b="1" i="1" dirty="0">
                <a:solidFill>
                  <a:srgbClr val="002060"/>
                </a:solidFill>
              </a:rPr>
              <a:t>: Русина С.В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563888" y="5559910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2017 г.</a:t>
            </a:r>
          </a:p>
        </p:txBody>
      </p:sp>
    </p:spTree>
    <p:extLst>
      <p:ext uri="{BB962C8B-B14F-4D97-AF65-F5344CB8AC3E}">
        <p14:creationId xmlns:p14="http://schemas.microsoft.com/office/powerpoint/2010/main" val="7677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8"/>
          <a:stretch/>
        </p:blipFill>
        <p:spPr>
          <a:xfrm>
            <a:off x="3059832" y="476672"/>
            <a:ext cx="5885094" cy="5193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 flipH="1">
            <a:off x="3491880" y="5670538"/>
            <a:ext cx="5453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Кому </a:t>
            </a:r>
            <a:r>
              <a:rPr lang="ru-RU" sz="28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сказка-развлечение</a:t>
            </a:r>
            <a:r>
              <a:rPr lang="ru-RU" sz="28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, а кому-учение.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2050"/>
            <a:ext cx="16002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81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23927"/>
          <a:stretch/>
        </p:blipFill>
        <p:spPr>
          <a:xfrm>
            <a:off x="3563888" y="3068960"/>
            <a:ext cx="5248894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35881" r="36967" b="18848"/>
          <a:stretch/>
        </p:blipFill>
        <p:spPr>
          <a:xfrm>
            <a:off x="5607406" y="236131"/>
            <a:ext cx="3069050" cy="2688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37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r="6272" b="9015"/>
          <a:stretch/>
        </p:blipFill>
        <p:spPr>
          <a:xfrm>
            <a:off x="3491880" y="2204864"/>
            <a:ext cx="5760640" cy="4500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0" t="17593" r="1939" b="31577"/>
          <a:stretch/>
        </p:blipFill>
        <p:spPr>
          <a:xfrm>
            <a:off x="0" y="188640"/>
            <a:ext cx="4975761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4860032" y="1032410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Повторение не должно быть скучным…</a:t>
            </a:r>
          </a:p>
        </p:txBody>
      </p:sp>
    </p:spTree>
    <p:extLst>
      <p:ext uri="{BB962C8B-B14F-4D97-AF65-F5344CB8AC3E}">
        <p14:creationId xmlns:p14="http://schemas.microsoft.com/office/powerpoint/2010/main" val="9727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 t="23795" r="20476" b="19382"/>
          <a:stretch/>
        </p:blipFill>
        <p:spPr>
          <a:xfrm>
            <a:off x="272155" y="116632"/>
            <a:ext cx="4013860" cy="3335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58970"/>
            <a:ext cx="4655513" cy="3491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932040" y="980728"/>
            <a:ext cx="4007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Рассказывание 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знакомых 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сказок</a:t>
            </a:r>
          </a:p>
        </p:txBody>
      </p:sp>
    </p:spTree>
    <p:extLst>
      <p:ext uri="{BB962C8B-B14F-4D97-AF65-F5344CB8AC3E}">
        <p14:creationId xmlns:p14="http://schemas.microsoft.com/office/powerpoint/2010/main" val="336668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60" y="1124744"/>
            <a:ext cx="6048672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497465" cy="1870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404664"/>
            <a:ext cx="5544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Моделирование</a:t>
            </a:r>
            <a:endParaRPr lang="ru-RU" sz="3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1529" b="6258"/>
          <a:stretch/>
        </p:blipFill>
        <p:spPr>
          <a:xfrm>
            <a:off x="2274209" y="332656"/>
            <a:ext cx="6596660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025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15" y="1225214"/>
            <a:ext cx="6547385" cy="440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188641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 Семейное чтение-важная часть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емейного  воспитания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1" y="836712"/>
            <a:ext cx="4560467" cy="377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94" y="3068960"/>
            <a:ext cx="4668322" cy="346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79151"/>
            <a:ext cx="2701204" cy="17118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BottomLeft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683568" y="18864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Дом без книги-день без солнца.</a:t>
            </a:r>
          </a:p>
        </p:txBody>
      </p:sp>
    </p:spTree>
    <p:extLst>
      <p:ext uri="{BB962C8B-B14F-4D97-AF65-F5344CB8AC3E}">
        <p14:creationId xmlns:p14="http://schemas.microsoft.com/office/powerpoint/2010/main" val="1729976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>
          <a:xfrm>
            <a:off x="1979712" y="1556792"/>
            <a:ext cx="6994748" cy="344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116633"/>
            <a:ext cx="88669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Семейное 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чтение помогает привить детям интерес к книгам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5000747"/>
            <a:ext cx="1547595" cy="1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19255" r="30952" b="31423"/>
          <a:stretch/>
        </p:blipFill>
        <p:spPr>
          <a:xfrm>
            <a:off x="3347864" y="620688"/>
            <a:ext cx="5598285" cy="376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58743" r="1955" b="3513"/>
          <a:stretch/>
        </p:blipFill>
        <p:spPr>
          <a:xfrm>
            <a:off x="3102262" y="3734530"/>
            <a:ext cx="2897580" cy="129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5763" r="68958" b="66284"/>
          <a:stretch/>
        </p:blipFill>
        <p:spPr>
          <a:xfrm>
            <a:off x="5868144" y="4086993"/>
            <a:ext cx="1211283" cy="95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25" y="5028940"/>
            <a:ext cx="1368152" cy="13681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3275857" y="4029167"/>
            <a:ext cx="56702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4784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Чтоб обо всём нам </a:t>
            </a:r>
            <a:endParaRPr lang="ru-RU" sz="2400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рассказать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взрослым много </a:t>
            </a:r>
            <a:endParaRPr lang="ru-RU" sz="2400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нужно 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знать.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0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340768"/>
            <a:ext cx="3816424" cy="415498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К 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сожалению, в настоящее время существует проблема – дети не любят слушать и читать художественную литературу, но они очень увлечены компьютерными </a:t>
            </a:r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технологиями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88640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Segoe Print" panose="02000600000000000000" pitchFamily="2" charset="0"/>
              </a:rPr>
              <a:t>Актуальность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484784"/>
            <a:ext cx="3168352" cy="4093428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Необходимо с раннего детства приучить ребенка, прежде всего, находить интересное в тексте, а не в различных дополнениях к нему (игры, викторины, конкурсы), которые подменяют искусство слова и зачастую обесценивают его.</a:t>
            </a:r>
          </a:p>
        </p:txBody>
      </p:sp>
    </p:spTree>
    <p:extLst>
      <p:ext uri="{BB962C8B-B14F-4D97-AF65-F5344CB8AC3E}">
        <p14:creationId xmlns:p14="http://schemas.microsoft.com/office/powerpoint/2010/main" val="12302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6003" r="11012" b="14683"/>
          <a:stretch/>
        </p:blipFill>
        <p:spPr>
          <a:xfrm>
            <a:off x="1475656" y="680661"/>
            <a:ext cx="4524375" cy="27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0020" b="35879"/>
          <a:stretch/>
        </p:blipFill>
        <p:spPr>
          <a:xfrm>
            <a:off x="4154736" y="4495800"/>
            <a:ext cx="488164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20957" b="3086"/>
          <a:stretch/>
        </p:blipFill>
        <p:spPr>
          <a:xfrm>
            <a:off x="5364088" y="678091"/>
            <a:ext cx="3064340" cy="27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467544" y="3608149"/>
            <a:ext cx="856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Они много 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изучают, книжки 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умные 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читают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«У кого в детстве не было сказки, тот вырастает сухим, колючим человеком, и люди об него ушибаются как о лежачий на дороге камень и укалываются как о лист осота» 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               </a:t>
            </a:r>
            <a:r>
              <a:rPr lang="ru-RU" sz="36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И</a:t>
            </a:r>
            <a:r>
              <a:rPr lang="ru-RU" sz="36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ru-RU" sz="3600" b="1" i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Токмакова</a:t>
            </a:r>
            <a:r>
              <a:rPr lang="ru-RU" sz="36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r>
              <a:rPr lang="ru-RU" sz="36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endParaRPr lang="ru-RU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620689"/>
            <a:ext cx="64087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«Если с детства у ребенка не воспитана любовь к книге, если чтение не стало его духовной потребностью на всю жизнь - в годы отрочества душа подростка будет пустой, на свет божий выползает, как будто неизвестно откуда взявшееся плохое</a:t>
            </a:r>
            <a:r>
              <a:rPr lang="ru-RU" sz="32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».</a:t>
            </a:r>
            <a:endParaRPr lang="ru-RU" sz="3200" b="1" i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32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      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       </a:t>
            </a:r>
            <a:r>
              <a:rPr lang="ru-RU" sz="3200" b="1" i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В.А.Сухомлинский</a:t>
            </a:r>
            <a:r>
              <a:rPr lang="ru-RU" sz="32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                    </a:t>
            </a: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0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Андрей\Desktop\дев и мал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"/>
            <a:ext cx="5616624" cy="4430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4293096"/>
            <a:ext cx="54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«Читателями на всю жизнь становятся те дети, которым постоянно читали в детстве вслух, рассказывали сказки. А ещё – книгу любят те дети, чьи родители любят читать».</a:t>
            </a:r>
          </a:p>
        </p:txBody>
      </p:sp>
    </p:spTree>
    <p:extLst>
      <p:ext uri="{BB962C8B-B14F-4D97-AF65-F5344CB8AC3E}">
        <p14:creationId xmlns:p14="http://schemas.microsoft.com/office/powerpoint/2010/main" val="21101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3888" y="4293096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0080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 Спасибо </a:t>
            </a:r>
            <a:r>
              <a:rPr lang="ru-RU" sz="4800" b="1" dirty="0">
                <a:solidFill>
                  <a:srgbClr val="C00000"/>
                </a:solidFill>
                <a:latin typeface="Segoe Print" panose="02000600000000000000" pitchFamily="2" charset="0"/>
              </a:rPr>
              <a:t>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8064" y="3068960"/>
            <a:ext cx="2664296" cy="315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5432"/>
          <a:stretch/>
        </p:blipFill>
        <p:spPr>
          <a:xfrm>
            <a:off x="2627784" y="260648"/>
            <a:ext cx="6360707" cy="511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10800000" flipV="1">
            <a:off x="3635895" y="5872188"/>
            <a:ext cx="5352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Книга 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не пряник, а к себе манит</a:t>
            </a:r>
            <a:r>
              <a:rPr lang="ru-RU" sz="24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46328"/>
            <a:ext cx="1640753" cy="2088232"/>
          </a:xfrm>
          <a:prstGeom prst="rect">
            <a:avLst/>
          </a:prstGeom>
          <a:ln>
            <a:noFill/>
          </a:ln>
          <a:effectLst/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3835" r="8383" b="9830"/>
          <a:stretch/>
        </p:blipFill>
        <p:spPr>
          <a:xfrm>
            <a:off x="773218" y="1888231"/>
            <a:ext cx="1821300" cy="189265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3501008"/>
            <a:ext cx="1919189" cy="144016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97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28329" r="13766" b="21377"/>
          <a:stretch/>
        </p:blipFill>
        <p:spPr>
          <a:xfrm>
            <a:off x="4211961" y="404664"/>
            <a:ext cx="4536503" cy="3141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9497"/>
            <a:ext cx="2160240" cy="276249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3059832" y="3717032"/>
            <a:ext cx="59313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Дальний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лес стоит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стеной. А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в лесу, в глуши лесной,</a:t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На суку сидит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сова. Там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растёт усни-трава. </a:t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Говорят,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усни-трава знает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сонные слова.</a:t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Как шепнёт свои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слова ,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с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разу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никнет голова.</a:t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Я сегодня у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совы попрошу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такой травы.</a:t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Пусть тебе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усни-трава скажет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сонные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слова.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7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/>
          <a:stretch/>
        </p:blipFill>
        <p:spPr>
          <a:xfrm>
            <a:off x="1907704" y="476672"/>
            <a:ext cx="6925056" cy="462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63888" y="541415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    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Книга-это 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маленькое окно в большой </a:t>
            </a:r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мир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56120"/>
            <a:ext cx="1362717" cy="183285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0" y="3324170"/>
            <a:ext cx="1339245" cy="174380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8" y="2212230"/>
            <a:ext cx="1537170" cy="115349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594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2040066" y="260648"/>
            <a:ext cx="6925056" cy="4802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14725" y="5229200"/>
            <a:ext cx="5450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Хорошая 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книга-искренний друг.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" y="1816287"/>
            <a:ext cx="2011361" cy="161271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842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12331" r="12960"/>
          <a:stretch/>
        </p:blipFill>
        <p:spPr>
          <a:xfrm>
            <a:off x="251520" y="836711"/>
            <a:ext cx="4128459" cy="3937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3140968"/>
            <a:ext cx="4590653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79979" y="1124744"/>
            <a:ext cx="4872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Испокон века книги растят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7396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672"/>
            <a:ext cx="6565016" cy="4923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3851920" y="5173739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Хорошая </a:t>
            </a:r>
            <a:r>
              <a:rPr lang="ru-RU" sz="24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книга ярче звездочки светит.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3779" r="6264" b="10454"/>
          <a:stretch/>
        </p:blipFill>
        <p:spPr>
          <a:xfrm>
            <a:off x="179512" y="1916832"/>
            <a:ext cx="2035828" cy="244572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0563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>
          <a:xfrm>
            <a:off x="2123728" y="548680"/>
            <a:ext cx="685304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3851920" y="5094620"/>
            <a:ext cx="512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/>
          </a:p>
          <a:p>
            <a:pPr algn="ctr"/>
            <a:r>
              <a:rPr lang="ru-RU" sz="2400" b="1" i="1" dirty="0" smtClean="0"/>
              <a:t> 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Сказку слушай, а к присказке прислушивайся.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b="1" i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4276" r="4934" b="4296"/>
          <a:stretch/>
        </p:blipFill>
        <p:spPr>
          <a:xfrm>
            <a:off x="251520" y="1246908"/>
            <a:ext cx="1698172" cy="261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697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982</TotalTime>
  <Words>403</Words>
  <Application>Microsoft Office PowerPoint</Application>
  <PresentationFormat>Экран (4:3)</PresentationFormat>
  <Paragraphs>73</Paragraphs>
  <Slides>24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80</cp:revision>
  <dcterms:created xsi:type="dcterms:W3CDTF">2017-03-06T10:49:45Z</dcterms:created>
  <dcterms:modified xsi:type="dcterms:W3CDTF">2017-03-23T18:27:00Z</dcterms:modified>
</cp:coreProperties>
</file>