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69" r:id="rId3"/>
    <p:sldId id="261" r:id="rId4"/>
    <p:sldId id="258" r:id="rId5"/>
    <p:sldId id="262" r:id="rId6"/>
    <p:sldId id="264" r:id="rId7"/>
    <p:sldId id="263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1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2AAE-DABB-4395-A473-F4009A95A319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07CE1-E7C0-4E3B-93A3-69C556B30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1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70359-EE73-4B3C-AA1C-59AF50AF969E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C3CB-0CD5-4E00-B284-3AAF41E11DC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8333" y="52295"/>
            <a:ext cx="7117180" cy="928433"/>
          </a:xfrm>
        </p:spPr>
        <p:txBody>
          <a:bodyPr/>
          <a:lstStyle/>
          <a:p>
            <a:pPr algn="ctr"/>
            <a:r>
              <a:rPr lang="ru-RU" sz="5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Снегирь</a:t>
            </a:r>
            <a:endParaRPr lang="ru-RU" sz="5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1340768"/>
            <a:ext cx="3744416" cy="52372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Мы предлагаем вашему вниманию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3 способа изготовления поделки снегиря.</a:t>
            </a:r>
            <a:endParaRPr lang="ru-RU" sz="3600" b="1" dirty="0">
              <a:solidFill>
                <a:schemeClr val="tx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141387" cy="5237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73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Таким простым способом вы можете выполнить и других красивых птичек.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783801" y="1760815"/>
            <a:ext cx="3960439" cy="5280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5619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8064896" cy="4625484"/>
          </a:xfrm>
        </p:spPr>
        <p:txBody>
          <a:bodyPr/>
          <a:lstStyle/>
          <a:p>
            <a:pPr algn="ctr"/>
            <a:r>
              <a:rPr lang="ru-RU" sz="5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Желаем успехов в вашем творчестве</a:t>
            </a:r>
            <a:r>
              <a:rPr lang="ru-RU" sz="5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>!</a:t>
            </a:r>
            <a:br>
              <a:rPr lang="ru-RU" sz="54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5400" dirty="0" smtClean="0">
                <a:latin typeface="Batang" panose="02030600000101010101" pitchFamily="18" charset="-127"/>
                <a:ea typeface="Batang" panose="02030600000101010101" pitchFamily="18" charset="-127"/>
              </a:rPr>
              <a:t/>
            </a:r>
            <a:br>
              <a:rPr lang="ru-RU" sz="5400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Автор: Краева Елена Васильевна</a:t>
            </a:r>
            <a:br>
              <a:rPr lang="ru-RU" sz="28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5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866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2592288"/>
          </a:xfrm>
        </p:spPr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1. Способ.</a:t>
            </a:r>
            <a:b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Вам понадобиться большой круг красного и поменьше круг черного цвета, два крылышка, хвост, клюв и два глаза.</a:t>
            </a:r>
            <a:b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895775" cy="367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66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720080"/>
          </a:xfrm>
        </p:spPr>
        <p:txBody>
          <a:bodyPr/>
          <a:lstStyle/>
          <a:p>
            <a:pPr algn="ctr"/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Поэтапная инструкция: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74976"/>
            <a:ext cx="8712968" cy="5794384"/>
          </a:xfrm>
        </p:spPr>
        <p:txBody>
          <a:bodyPr vert="horz" anchor="t"/>
          <a:lstStyle/>
          <a:p>
            <a:pPr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Согните два круга пополам.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 Внутри красного круга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Приклейте клюв и хвост.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Склейте половинки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между собой.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4.Сверху приклейте согнутый                 5. Приклейте глаза и крылья.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черный круг. </a:t>
            </a:r>
            <a:endParaRPr lang="ru-RU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03" y="874975"/>
            <a:ext cx="1587252" cy="118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03" y="2276871"/>
            <a:ext cx="1566846" cy="117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1646918" cy="12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747" y="3584500"/>
            <a:ext cx="1631184" cy="122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43128"/>
            <a:ext cx="1710862" cy="128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49358"/>
            <a:ext cx="1829873" cy="1369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61" y="5343128"/>
            <a:ext cx="1745391" cy="130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728192"/>
          </a:xfrm>
        </p:spPr>
        <p:txBody>
          <a:bodyPr/>
          <a:lstStyle/>
          <a:p>
            <a:pPr algn="ctr"/>
            <a:r>
              <a:rPr lang="ru-RU" dirty="0" smtClean="0"/>
              <a:t>Таком простым способом вы можете выполнить и другие не менее интересные поделки.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2204864"/>
            <a:ext cx="4680520" cy="35103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1901" y="1693075"/>
            <a:ext cx="2206638" cy="2942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31862" y="4166956"/>
            <a:ext cx="2206639" cy="29421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2520280"/>
          </a:xfrm>
        </p:spPr>
        <p:txBody>
          <a:bodyPr/>
          <a:lstStyle/>
          <a:p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2. Способ. </a:t>
            </a:r>
            <a:b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Вам понадобится: два черных и один красный круги, два крыла, два хвостика, два клюва, два глаза.</a:t>
            </a:r>
            <a:endParaRPr lang="ru-RU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5823" y="2360882"/>
            <a:ext cx="3384376" cy="451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14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80120"/>
          </a:xfrm>
        </p:spPr>
        <p:txBody>
          <a:bodyPr/>
          <a:lstStyle/>
          <a:p>
            <a:pPr algn="ctr"/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Поэтапная инструкция: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03058"/>
            <a:ext cx="8352928" cy="56886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1.</a:t>
            </a: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Согните красный круг 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пополам и разрежьте.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2. На два черных круга 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наложите красные 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полукруги и приклейте.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3. Приклейте два клюва 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 глаза.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4. Доклейте крылья в 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любом направлении.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5. Дополните образ по 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вашему желанию ( веточка, 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солнышко, облачко, </a:t>
            </a:r>
          </a:p>
          <a:p>
            <a:pPr marL="0" indent="0">
              <a:buNone/>
            </a:pPr>
            <a:r>
              <a:rPr lang="ru-RU" sz="45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гроздья рябины).</a:t>
            </a:r>
            <a:endParaRPr lang="ru-RU" sz="45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67944" y="836712"/>
            <a:ext cx="17281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63232" y="833709"/>
            <a:ext cx="1746193" cy="232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353" y="3036443"/>
            <a:ext cx="2232091" cy="167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54688" y="2753955"/>
            <a:ext cx="1694926" cy="2259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0353" y="4947498"/>
            <a:ext cx="2175803" cy="163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67" y="4947498"/>
            <a:ext cx="2340298" cy="175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2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1500539"/>
          </a:xfrm>
        </p:spPr>
        <p:txBody>
          <a:bodyPr/>
          <a:lstStyle/>
          <a:p>
            <a:pPr algn="ctr"/>
            <a:r>
              <a:rPr lang="ru-RU" dirty="0" smtClean="0"/>
              <a:t> Снегири на ветке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106" y="1806575"/>
            <a:ext cx="5399787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811029" cy="2448272"/>
          </a:xfrm>
        </p:spPr>
        <p:txBody>
          <a:bodyPr/>
          <a:lstStyle/>
          <a:p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3. Способ.</a:t>
            </a:r>
            <a:b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ru-RU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Вам понадобиться: сердечко красного и черного цвета, хвостик, клюв и два глаза.</a:t>
            </a:r>
            <a:endParaRPr lang="ru-RU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47830" y="2144858"/>
            <a:ext cx="3816424" cy="50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25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80120"/>
          </a:xfrm>
        </p:spPr>
        <p:txBody>
          <a:bodyPr/>
          <a:lstStyle/>
          <a:p>
            <a:pPr algn="ctr"/>
            <a:r>
              <a:rPr lang="ru-RU" dirty="0" smtClean="0"/>
              <a:t>Поэтапная инструкция: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24745"/>
            <a:ext cx="3346533" cy="47340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Согните красное </a:t>
            </a:r>
          </a:p>
          <a:p>
            <a:pPr marL="0" indent="0">
              <a:buNone/>
            </a:pPr>
            <a:r>
              <a:rPr lang="ru-RU" dirty="0" smtClean="0"/>
              <a:t>сердечко пополам, </a:t>
            </a:r>
          </a:p>
          <a:p>
            <a:pPr marL="0" indent="0">
              <a:buNone/>
            </a:pPr>
            <a:r>
              <a:rPr lang="ru-RU" dirty="0" smtClean="0"/>
              <a:t>вклейте вовнутрь клюв и хвост.</a:t>
            </a:r>
          </a:p>
          <a:p>
            <a:pPr marL="0" indent="0">
              <a:buNone/>
            </a:pPr>
            <a:r>
              <a:rPr lang="ru-RU" dirty="0" smtClean="0"/>
              <a:t>2. Доклейте глаза с обоих сторон.</a:t>
            </a:r>
          </a:p>
          <a:p>
            <a:pPr marL="0" indent="0">
              <a:buNone/>
            </a:pPr>
            <a:r>
              <a:rPr lang="ru-RU" dirty="0" smtClean="0"/>
              <a:t>3. Согните черное сердечко пополам, обклеив его как крылья.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64022" y="1044116"/>
            <a:ext cx="1584176" cy="21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308145"/>
            <a:ext cx="2123728" cy="159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49333" y="3140968"/>
            <a:ext cx="2088925" cy="15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9023" y="2878262"/>
            <a:ext cx="1576245" cy="210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1578" y="4424684"/>
            <a:ext cx="1828596" cy="24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58046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187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Winter</vt:lpstr>
      <vt:lpstr>Снегирь</vt:lpstr>
      <vt:lpstr>1. Способ. Вам понадобиться большой круг красного и поменьше круг черного цвета, два крылышка, хвост, клюв и два глаза. </vt:lpstr>
      <vt:lpstr>Поэтапная инструкция:</vt:lpstr>
      <vt:lpstr>Таком простым способом вы можете выполнить и другие не менее интересные поделки.</vt:lpstr>
      <vt:lpstr>2. Способ.  Вам понадобится: два черных и один красный круги, два крыла, два хвостика, два клюва, два глаза.</vt:lpstr>
      <vt:lpstr>Поэтапная инструкция:</vt:lpstr>
      <vt:lpstr> Снегири на ветке</vt:lpstr>
      <vt:lpstr>3. Способ. Вам понадобиться: сердечко красного и черного цвета, хвостик, клюв и два глаза.</vt:lpstr>
      <vt:lpstr>Поэтапная инструкция:</vt:lpstr>
      <vt:lpstr>Таким простым способом вы можете выполнить и других красивых птичек.</vt:lpstr>
      <vt:lpstr>Желаем успехов в вашем творчестве!  Автор: Краева Елена Васильевна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32</cp:revision>
  <dcterms:created xsi:type="dcterms:W3CDTF">2017-01-31T14:17:31Z</dcterms:created>
  <dcterms:modified xsi:type="dcterms:W3CDTF">2017-03-28T03:23:16Z</dcterms:modified>
</cp:coreProperties>
</file>