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58" r:id="rId6"/>
    <p:sldId id="277" r:id="rId7"/>
    <p:sldId id="266" r:id="rId8"/>
    <p:sldId id="267" r:id="rId9"/>
    <p:sldId id="263" r:id="rId10"/>
    <p:sldId id="268" r:id="rId11"/>
    <p:sldId id="269" r:id="rId12"/>
    <p:sldId id="270" r:id="rId13"/>
    <p:sldId id="271" r:id="rId14"/>
    <p:sldId id="276" r:id="rId15"/>
    <p:sldId id="272" r:id="rId16"/>
    <p:sldId id="273" r:id="rId17"/>
    <p:sldId id="274" r:id="rId18"/>
    <p:sldId id="278" r:id="rId19"/>
    <p:sldId id="279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CFC70-5208-4D5C-A172-914DAF969DC8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A48F0-38E8-4630-85DA-5936D452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0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7709" y="1"/>
            <a:ext cx="9171709" cy="17008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Book Antiqua" panose="02040602050305030304" pitchFamily="18" charset="0"/>
              </a:rPr>
              <a:t>Презентация опыта работы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0" y="1669798"/>
            <a:ext cx="9144000" cy="5157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Эффективные формы привлечения родителей к деятельности ДОУ</a:t>
            </a: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Воспитатель МБДОУ №113</a:t>
            </a:r>
          </a:p>
          <a:p>
            <a:pPr algn="r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Силуянова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Наталья Александровна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Первая квалификационная категория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3203848" cy="306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7999"/>
          </a:xfrm>
        </p:spPr>
      </p:pic>
    </p:spTree>
    <p:extLst>
      <p:ext uri="{BB962C8B-B14F-4D97-AF65-F5344CB8AC3E}">
        <p14:creationId xmlns:p14="http://schemas.microsoft.com/office/powerpoint/2010/main" val="6186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26685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anose="02040602050305030304" pitchFamily="18" charset="0"/>
              </a:rPr>
              <a:t>Привлечение родителей к смотрам-конкурсам нашей группы</a:t>
            </a:r>
            <a:endParaRPr lang="ru-RU" b="1" dirty="0"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1"/>
            <a:ext cx="2915816" cy="26928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3275855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2952328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2915816" cy="25649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327585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295232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6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Нетрадиционные родительские собрания: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«Собрание-кафе»                                                                  «Собрание-вечеринка»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499992" cy="4797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644008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3645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572000" cy="35010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57200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0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latin typeface="Book Antiqua" panose="02040602050305030304" pitchFamily="18" charset="0"/>
              </a:rPr>
              <a:t>Проведение досугов:</a:t>
            </a:r>
            <a:endParaRPr lang="ru-RU" sz="4800" dirty="0"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3"/>
            <a:ext cx="4716016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3"/>
            <a:ext cx="4427984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4716016" cy="29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42798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9888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Помощь в оформлении участка группы: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" y="1988840"/>
            <a:ext cx="4556186" cy="48691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571999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Совместные формы межличностного общения(</a:t>
            </a: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вербальные и невербальные)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8800"/>
            <a:ext cx="4716015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427984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4716016" cy="24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7112"/>
            <a:ext cx="4427984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Результаты форм привлечения родителей к совместной деятельности:</a:t>
            </a:r>
            <a:endParaRPr lang="ru-RU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0" y="1628800"/>
            <a:ext cx="3059831" cy="51125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РОСТ ПОСЕЩАЕМОС-ТИ РОДИТЕЛЯМИ МЕРОПРИЯТИЙ ДОО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1704108"/>
            <a:ext cx="3312368" cy="5153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СНИЖЕНИЕ УРОВНЯ ПАССИВНОГО ОТНОШЕНИЯ К СОВМЕСТНОЙ РОДИТЕЛЬСКОЙ ДЕЯТЕЛЬНОСТИ В ДОО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4932039" y="1916832"/>
            <a:ext cx="4198105" cy="26642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РАЗВИТИЕ ДОВЕРИТЕЛЬНЫХ,ПАРТНЁРСК-ИХ ОТНОШЕНИЙ ВОСПИТАТЕЛЬ-РОДИТЕЛЬ.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ASUS\Desktop\Работа с родителями в ДОУ\фото раб.с родит\hIBG7FrWyH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9"/>
            <a:ext cx="3766055" cy="22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SUS\Desktop\Работа с родителями в ДОУ\фото раб.с родит\gZdtYD5Kn0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Работа с родителями в ДОУ\фото раб.с родит\4o7D2ZyWAG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49999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Pictures\qwWITUvN2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64400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9999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4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Book Antiqua" panose="02040602050305030304" pitchFamily="18" charset="0"/>
              </a:rPr>
              <a:t>«Кто берется давать наставления, должен считать себя искуснее тех, кому он их дает: малейшая его погрешность заслуживает порицания»</a:t>
            </a:r>
          </a:p>
          <a:p>
            <a:pPr marL="0" indent="0" algn="r">
              <a:buNone/>
            </a:pPr>
            <a:r>
              <a:rPr lang="ru-RU" b="1" dirty="0" smtClean="0">
                <a:latin typeface="Book Antiqua" panose="02040602050305030304" pitchFamily="18" charset="0"/>
              </a:rPr>
              <a:t>Рене Декарт</a:t>
            </a:r>
          </a:p>
          <a:p>
            <a:pPr marL="0" indent="0" algn="r">
              <a:buNone/>
            </a:pPr>
            <a:endParaRPr lang="ru-RU" b="1" dirty="0">
              <a:latin typeface="Book Antiqua" panose="02040602050305030304" pitchFamily="18" charset="0"/>
            </a:endParaRPr>
          </a:p>
        </p:txBody>
      </p:sp>
      <p:pic>
        <p:nvPicPr>
          <p:cNvPr id="1027" name="Picture 3" descr="C:\Users\ASUS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7525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Вывод:В</a:t>
            </a:r>
            <a:r>
              <a:rPr lang="ru-RU" sz="24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детском саду педагогам необходимо формировать не только детский коллектив, но и родительский, способный эффективно сотрудничать с ДОО в интересах развития детей!!! </a:t>
            </a:r>
            <a:endParaRPr lang="ru-RU" sz="2400" b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  <p:extLst>
      <p:ext uri="{BB962C8B-B14F-4D97-AF65-F5344CB8AC3E}">
        <p14:creationId xmlns:p14="http://schemas.microsoft.com/office/powerpoint/2010/main" val="17833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/>
              <a:t>ФГОС </a:t>
            </a:r>
            <a:r>
              <a:rPr lang="ru-RU" sz="3200" b="1" dirty="0" smtClean="0"/>
              <a:t>ДО:</a:t>
            </a:r>
            <a:br>
              <a:rPr lang="ru-RU" sz="32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2000" b="1" dirty="0" smtClean="0"/>
              <a:t>Нужно</a:t>
            </a:r>
            <a:r>
              <a:rPr lang="ru-RU" sz="2000" b="1" dirty="0"/>
              <a:t>, чтобы родители и общественность имели представление о том, каким должно быть образование вообще и в дошкольной организации в </a:t>
            </a:r>
            <a:r>
              <a:rPr lang="ru-RU" sz="2000" b="1" dirty="0" smtClean="0"/>
              <a:t>частности»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Обеспечение сотрудничества между ДОО и родителями может осуществляться самыми различными способами, одним из которых является включение самих родителей в создание информационных продуктов по реализации нового Федерального государственного образовательного стандарта дошкольного 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образования.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Информационные 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продукты и услуги должны соответствовать следующим параметрам: полнота, своевременность, достоверность, доступность, защищенность, эргономичность, адресность, временные затраты на подготовку и использование информационного сообщения, оперативность, комфортность, эстетичность, современный дизайн, фирменный стиль и др.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267744" cy="8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8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Book Antiqua" panose="02040602050305030304" pitchFamily="18" charset="0"/>
              </a:rPr>
              <a:t>Не секрет, что в нашем современном мире, педагоги все реже могут обходиться без участия родителей. </a:t>
            </a:r>
            <a:br>
              <a:rPr lang="ru-RU" sz="2800" b="1" dirty="0" smtClean="0">
                <a:latin typeface="Book Antiqua" panose="02040602050305030304" pitchFamily="18" charset="0"/>
              </a:rPr>
            </a:br>
            <a:r>
              <a:rPr lang="ru-RU" sz="2800" b="1" dirty="0" smtClean="0">
                <a:latin typeface="Book Antiqua" panose="02040602050305030304" pitchFamily="18" charset="0"/>
              </a:rPr>
              <a:t>Формы участия:</a:t>
            </a:r>
            <a:endParaRPr lang="ru-RU" sz="2800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107504" y="1916832"/>
            <a:ext cx="4320480" cy="46085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ТРАДИЦИОННЫЕ</a:t>
            </a:r>
            <a:endParaRPr lang="ru-RU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16" y="1988840"/>
            <a:ext cx="422037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407707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НЕТРАДИЦИОННЫЕ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     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коллективные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(родительские собрания, конференции, «Круглые столы» ,мастер-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классы,флэшмобы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и др.)</a:t>
            </a:r>
          </a:p>
          <a:p>
            <a:pPr marL="0" indent="0">
              <a:buNone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индивидуальные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(педагогические беседы с родителями, встречи с администрацией);</a:t>
            </a:r>
          </a:p>
          <a:p>
            <a:pPr marL="0" indent="0">
              <a:buNone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наглядно-информационные 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(записи на магнитофон бесед с детьми,  видеофрагменты организации различных видов деятельности, режимных моментов, ННОД, фотографии, выставки детских работ, стенды, ширмы, папки-передвижки, онлайн страницы в социальных сетях, родительские уголки).</a:t>
            </a:r>
          </a:p>
        </p:txBody>
      </p:sp>
    </p:spTree>
    <p:extLst>
      <p:ext uri="{BB962C8B-B14F-4D97-AF65-F5344CB8AC3E}">
        <p14:creationId xmlns:p14="http://schemas.microsoft.com/office/powerpoint/2010/main" val="38520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Озвучим возникшую проблему: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9512" y="1556792"/>
            <a:ext cx="2520280" cy="27363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НИЗКАЯ ПОСЕЩАЕМОСТЬ РОДИТЕЛЬСКИХ СОБРАНИЙ!!!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5922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84073"/>
            <a:ext cx="2448272" cy="267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6364"/>
            <a:ext cx="2520280" cy="27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1"/>
            <a:ext cx="2808313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501317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ОГРАНИЧЕНИЕ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ВРЕМЕНИ ОБЩЕНИЯ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МЕЖДУ РОДИТЕЛЯ-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МИ(законными представителями)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3429000"/>
            <a:ext cx="180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НЕТ ЗАИНТЕРЕСОВАННОСТИ  В ВОСПИТАНИИ РЕБЕНКА(ПРОБЛЕМНЫЕ </a:t>
            </a:r>
            <a:r>
              <a:rPr lang="ru-RU" b="1" dirty="0" err="1" smtClean="0">
                <a:solidFill>
                  <a:schemeClr val="tx2"/>
                </a:solidFill>
              </a:rPr>
              <a:t>СЕМьИ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2348880"/>
            <a:ext cx="1914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ОДНОТИПНОСТЬ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ПРОВЕДЕНИЯ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СОБРАНИЙ!!!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4906328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ИЗБЕЖАНИЕ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ПРИНЯТИЯ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РЕШЕНИЙ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156364"/>
            <a:ext cx="2805113" cy="27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1879" y="2782669"/>
            <a:ext cx="24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ПРОИЗВОДСТВЕННАЯ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ЗАНЯТОСТЬ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79" y="5013176"/>
            <a:ext cx="237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ИЗБЕЖАНИЕ РОДИТЕЛЬСКИХ СОБРАНИЙ(ПРОБ-ЛЕМНЫЕ СЕМЬИ)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Цель и задачи работы с родителями в группе «Ягодка»: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Способствовать плодотворному, доверительному сотрудничеству педагогов и родителей группы с целью совершенствования и развития дуальных (дополняющих друг друга)отношений.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655272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907704" y="188640"/>
            <a:ext cx="5400600" cy="16093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ЗАДАЧИ:</a:t>
            </a:r>
            <a:endParaRPr lang="ru-RU" sz="4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07504" y="1988840"/>
            <a:ext cx="2952328" cy="33706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Развивать доверительные отношения между воспитателями и родителями группы.</a:t>
            </a:r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059832" y="2420888"/>
            <a:ext cx="3096344" cy="33843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Способствовать активному посещению мероприятий </a:t>
            </a:r>
            <a:r>
              <a:rPr lang="ru-RU" smtClean="0"/>
              <a:t>в  группе.</a:t>
            </a:r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012160" y="2852936"/>
            <a:ext cx="2952328" cy="35283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Совершенствовать взаимодействие детского сада и семьи разными </a:t>
            </a:r>
            <a:r>
              <a:rPr lang="ru-RU" smtClean="0"/>
              <a:t>способами общения.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3200" b="1" dirty="0"/>
              <a:t>Н</a:t>
            </a:r>
            <a:r>
              <a:rPr lang="ru-RU" sz="3200" b="1" dirty="0" smtClean="0"/>
              <a:t>екоторые  формы используемые в работе с родителями нашей группы: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Book Antiqua" panose="02040602050305030304" pitchFamily="18" charset="0"/>
              </a:rPr>
              <a:t>Особой  популярностью  как у педагогов, так и у родителей пользуются нетрадиционные формы общения с родителями.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Book Antiqua" panose="02040602050305030304" pitchFamily="18" charset="0"/>
              </a:rPr>
              <a:t>Они построены по типу телевизионных и развлекательных программ, игр и направлены на установление неформальных контактов с родителями, привлечение их внимания к детскому саду. Родители лучше узнают своего ребенка, поскольку видят его в другой, новой для себя обстановке, сближаются с педагогами. 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4572000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457200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464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опыта работы</vt:lpstr>
      <vt:lpstr>   </vt:lpstr>
      <vt:lpstr>ФГОС ДО:  «Нужно, чтобы родители и общественность имели представление о том, каким должно быть образование вообще и в дошкольной организации в частности» </vt:lpstr>
      <vt:lpstr>Не секрет, что в нашем современном мире, педагоги все реже могут обходиться без участия родителей.  Формы участия:</vt:lpstr>
      <vt:lpstr>Презентация PowerPoint</vt:lpstr>
      <vt:lpstr>Озвучим возникшую проблему:</vt:lpstr>
      <vt:lpstr>Цель и задачи работы с родителями в группе «Ягодка»:</vt:lpstr>
      <vt:lpstr>Презентация PowerPoint</vt:lpstr>
      <vt:lpstr> Некоторые  формы используемые в работе с родителями нашей группы: </vt:lpstr>
      <vt:lpstr>Презентация PowerPoint</vt:lpstr>
      <vt:lpstr>Презентация PowerPoint</vt:lpstr>
      <vt:lpstr>Привлечение родителей к смотрам-конкурсам нашей группы</vt:lpstr>
      <vt:lpstr>Нетрадиционные родительские собрания:</vt:lpstr>
      <vt:lpstr>Презентация PowerPoint</vt:lpstr>
      <vt:lpstr>Проведение досугов:</vt:lpstr>
      <vt:lpstr>Помощь в оформлении участка группы:</vt:lpstr>
      <vt:lpstr>Совместные формы межличностного общения(вербальные и невербальные)</vt:lpstr>
      <vt:lpstr>Результаты форм привлечения родителей к совместной деятельности:</vt:lpstr>
      <vt:lpstr>Презентация PowerPoint</vt:lpstr>
      <vt:lpstr>Вывод:В детском саду педагогам необходимо формировать не только детский коллектив, но и родительский, способный эффективно сотрудничать с ДОО в интересах развития детей!!!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</dc:title>
  <dc:creator>ASUS</dc:creator>
  <cp:lastModifiedBy>ASUS</cp:lastModifiedBy>
  <cp:revision>37</cp:revision>
  <dcterms:created xsi:type="dcterms:W3CDTF">2017-03-12T10:36:45Z</dcterms:created>
  <dcterms:modified xsi:type="dcterms:W3CDTF">2017-03-19T14:59:18Z</dcterms:modified>
</cp:coreProperties>
</file>