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74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F835E-04C6-4094-89C1-B4ACA8AABFB8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5A613-8D03-4921-B8A6-A836BE764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6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68A28-330A-4E6B-A70A-73A5C08769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lipok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286124"/>
            <a:ext cx="4429156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929718" cy="92869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ОРАЗОВАТЕЛЬНОЕ УЧРЕЖДЕНИЕ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ДЕТСКИЙ САД КОМБИНИРОВАННОГО ВИДА № 134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43998" cy="5357850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«Организация двигательной активности детей на прогулке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группы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компенсирующей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№ 8 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Колчерина</a:t>
            </a: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Т.Н.</a:t>
            </a:r>
          </a:p>
          <a:p>
            <a:pPr algn="l"/>
            <a:endParaRPr lang="ru-RU" sz="3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040256"/>
          </a:xfrm>
        </p:spPr>
        <p:txBody>
          <a:bodyPr/>
          <a:lstStyle/>
          <a:p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прогулке значительное место следует отводить спортивным упражнениям, способствующих формированию разнообразных двигательных навыков и качеств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2708920"/>
            <a:ext cx="7772400" cy="331236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. </a:t>
            </a:r>
            <a:endParaRPr lang="ru-RU" dirty="0" smtClean="0"/>
          </a:p>
          <a:p>
            <a:endParaRPr lang="ru-RU" b="1" i="1" dirty="0"/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Спортивные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упражнения планируются в зависимости от времени года 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зимой - катание на санках, ходьба на лыжах; весной и летом - катание на велосипеде и самокате).</a:t>
            </a:r>
          </a:p>
        </p:txBody>
      </p:sp>
    </p:spTree>
    <p:extLst>
      <p:ext uri="{BB962C8B-B14F-4D97-AF65-F5344CB8AC3E}">
        <p14:creationId xmlns:p14="http://schemas.microsoft.com/office/powerpoint/2010/main" val="212619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332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Обучение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спортивным упражнениям и играм с элементами спорта проводится на физкультурных занятиях и закрепляется на прогулке.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При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подборе игр и упражнений для прогулки необходимо так сочетать основные движения, чтобы одно было хорошо знакомо детям, а другое новое, требующее большого внимания и контроля воспитателя во время его выполнения.</a:t>
            </a:r>
          </a:p>
        </p:txBody>
      </p:sp>
    </p:spTree>
    <p:extLst>
      <p:ext uri="{BB962C8B-B14F-4D97-AF65-F5344CB8AC3E}">
        <p14:creationId xmlns:p14="http://schemas.microsoft.com/office/powerpoint/2010/main" val="18492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59046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подборе игр и упражнений важно учитывать время года и место их проведения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В сентябре, мае, июне обязательны игры с более длительным бегом, с элементами соревнований, игры, эстафеты.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686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детские картинке прогулок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328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подбор игр и упражнений для проведения на прогулке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1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   П/и с бегом «Весёлые соревнования».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2.   Езда на велосипеде по прямой, по кругу змейкой (с разной скоростью).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3.   Метание мешочков с песком вдаль (рас. не менее 10 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88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детские картинке прогулок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2088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28682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</a:t>
            </a:r>
            <a:r>
              <a:rPr lang="ru-RU" sz="4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игр и упражнений для проведения на прогулке в весеннее - осенний период.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 П/и с бегом «Догони свою пару».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2. Прокатывание обруча по ровной дорожке («Кто дальше  всех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прокатит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обруч?»).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3.   Прыжки через скалку разными способами.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01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етские картинке прогулок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 b="2733"/>
          <a:stretch/>
        </p:blipFill>
        <p:spPr bwMode="auto">
          <a:xfrm>
            <a:off x="323528" y="908720"/>
            <a:ext cx="831796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Примерный подбор игр и упражнений для проведения на прогулке зимой.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 П/и с бегом «Быстро возьми, быстро положи».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2.  Катание на санках.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Игра-эстафета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«Гонки санок».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3.  Прыжки со снежных валов.</a:t>
            </a:r>
          </a:p>
        </p:txBody>
      </p:sp>
    </p:spTree>
    <p:extLst>
      <p:ext uri="{BB962C8B-B14F-4D97-AF65-F5344CB8AC3E}">
        <p14:creationId xmlns:p14="http://schemas.microsoft.com/office/powerpoint/2010/main" val="201885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rog132007.narod.ru/Doshkolnik/Ulibka/image00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9" b="99388" l="3958" r="91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488832" cy="576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821256"/>
          </a:xfrm>
        </p:spPr>
        <p:txBody>
          <a:bodyPr anchor="ctr" anchorCtr="1">
            <a:normAutofit/>
          </a:bodyPr>
          <a:lstStyle/>
          <a:p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/>
              <a:t/>
            </a:r>
            <a:br>
              <a:rPr lang="ru-RU" sz="7200" b="1" dirty="0"/>
            </a:br>
            <a:r>
              <a:rPr lang="ru-RU" sz="7200" b="1" dirty="0" smtClean="0"/>
              <a:t/>
            </a:r>
            <a:br>
              <a:rPr lang="ru-RU" sz="7200" b="1" dirty="0" smtClean="0"/>
            </a:br>
            <a:r>
              <a:rPr lang="ru-RU" sz="7200" b="1" dirty="0"/>
              <a:t/>
            </a:r>
            <a:br>
              <a:rPr lang="ru-RU" sz="7200" b="1" dirty="0"/>
            </a:br>
            <a:r>
              <a:rPr lang="ru-RU" sz="7200" b="1" u="sng" dirty="0" smtClean="0">
                <a:solidFill>
                  <a:srgbClr val="C00000"/>
                </a:solidFill>
              </a:rPr>
              <a:t>БУДЬТЕ ЗДОРОВЫ !</a:t>
            </a:r>
            <a:endParaRPr lang="ru-RU" sz="72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5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означает двигательная активность?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Это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суммарное количество двигательных действий, осуществляемых ребенком в течение дня.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</a:rPr>
              <a:t>      Сущность </a:t>
            </a:r>
            <a:r>
              <a:rPr lang="ru-RU" sz="3000" b="1" i="1" u="sng" dirty="0">
                <a:latin typeface="Times New Roman" pitchFamily="18" charset="0"/>
                <a:cs typeface="Times New Roman" pitchFamily="18" charset="0"/>
              </a:rPr>
              <a:t>и значимость двигательной </a:t>
            </a:r>
            <a:r>
              <a:rPr lang="ru-RU" sz="3000" b="1" i="1" u="sng" dirty="0" err="1" smtClean="0">
                <a:latin typeface="Times New Roman" pitchFamily="18" charset="0"/>
                <a:cs typeface="Times New Roman" pitchFamily="18" charset="0"/>
              </a:rPr>
              <a:t>активнос-ти</a:t>
            </a:r>
            <a:r>
              <a:rPr lang="ru-RU" sz="3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u="sng" dirty="0"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 - развитие нервной системы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 -психики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 - интеллекта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- физических качеств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 - формирование личностных качеств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- здоровье</a:t>
            </a:r>
          </a:p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 - психолого-эмоциональное состояние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08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49248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детском саду используются разные формы работы по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-кому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воспитанию (утренняя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гим-настика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физкультурные занятия,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подвижные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и физические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физкультурные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празд-ники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т.д.) направленные на </a:t>
            </a:r>
            <a:r>
              <a:rPr lang="ru-RU" sz="4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повы-шение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двигательной активности детей.</a:t>
            </a:r>
          </a:p>
        </p:txBody>
      </p:sp>
    </p:spTree>
    <p:extLst>
      <p:ext uri="{BB962C8B-B14F-4D97-AF65-F5344CB8AC3E}">
        <p14:creationId xmlns:p14="http://schemas.microsoft.com/office/powerpoint/2010/main" val="65208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32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подвижных игр и </a:t>
            </a:r>
            <a:b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упражнений на прогулке.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8434136" cy="4680520"/>
          </a:xfrm>
        </p:spPr>
        <p:txBody>
          <a:bodyPr>
            <a:noAutofit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процессе ежедневного проведения подвижных игр и физических упражнений на прогулке расширяется двигательный опыт детей, совершенствуется имеющиеся навыки в основных движениях;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развиваются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ловкость, быстрота, выносливость; формируется самостоятельность,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, положительное взаимодействие со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сверстниками.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78514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дни проведения физкультурных занятий в зале на прогулке организуется одна подвижная игра и какое-либо физическое упражнение.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pPr marL="0" indent="0">
              <a:buNone/>
            </a:pP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старшей группе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составляет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15-20 минут;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группе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- 20-25 минут</a:t>
            </a:r>
          </a:p>
        </p:txBody>
      </p:sp>
    </p:spTree>
    <p:extLst>
      <p:ext uri="{BB962C8B-B14F-4D97-AF65-F5344CB8AC3E}">
        <p14:creationId xmlns:p14="http://schemas.microsoft.com/office/powerpoint/2010/main" val="21424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когда физкультурные занятия не проводятся, планируются подвижная игра, спортивное упражнение и упражнение в основном виде движений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старшей группе составляет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20-25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минут;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подготовительной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- 30-35 минут.</a:t>
            </a:r>
          </a:p>
        </p:txBody>
      </p:sp>
    </p:spTree>
    <p:extLst>
      <p:ext uri="{BB962C8B-B14F-4D97-AF65-F5344CB8AC3E}">
        <p14:creationId xmlns:p14="http://schemas.microsoft.com/office/powerpoint/2010/main" val="101453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Анимашки\82463835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8072494" cy="52149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игр и физических упражнений на прогулке для детей должно предусматривать: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5253752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1.   использование упражнений преимущественно динамического характера, направленных на развитие различных групп мышц, упражнений требующих высокой координации движений;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2.   соответствие игр и упражнений сезону года, погодным условиям;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3.  применение разных способов организации дошкольников;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4.  рациональное использование оборудования и инвентаря, предметов окружающей среды;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5.   создание благоприятных условий для положительных эмоциональных и морально-волевых проявлений детей;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6.  активизацию детской самостоятельности;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7.  стимулирование индивидуальных возможностей каждого ребёнка. 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7724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Каждую неделю детям предлагается для разучивания новая подвижная игра, которая повторяется в течение месяца 2-3 раза в зависимости от сложности содержания.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того, каждый месяц проводится по 6-8 подвижных игр освоенных ранее.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7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тские картинке прогулок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8" y="77880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1488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Значительное место отводится играм спортивного и соревновательного характера.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67335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39552" y="2644169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подвижных игр, на прогулке необходимо использовать разнообразные упражнения в основных видах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2277929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558</Words>
  <Application>Microsoft Office PowerPoint</Application>
  <PresentationFormat>Экран (4:3)</PresentationFormat>
  <Paragraphs>75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МУНИЦИПАЛЬНОЕ ДОШКОЛЬНОЕ ОРАЗОВАТЕЛЬНОЕ УЧРЕЖДЕНИЕ  ДЕТСКИЙ САД КОМБИНИРОВАННОГО ВИДА № 134 </vt:lpstr>
      <vt:lpstr> Что означает двигательная активность? </vt:lpstr>
      <vt:lpstr>        В детском саду используются разные формы работы по физичес-кому воспитанию (утренняя гим-настика, физкультурные занятия, подвижные игры и физические упражнения, физкультурные празд-ники и т.д.) направленные на повы-шение двигательной активности детей.</vt:lpstr>
      <vt:lpstr>             .     Методика проведения подвижных игр и  физических упражнений на прогулке.   </vt:lpstr>
      <vt:lpstr>в дни проведения физкультурных занятий в зале на прогулке организуется одна подвижная игра и какое-либо физическое упражнение.</vt:lpstr>
      <vt:lpstr>когда физкультурные занятия не проводятся, планируются подвижная игра, спортивное упражнение и упражнение в основном виде движений</vt:lpstr>
      <vt:lpstr>Содержание игр и физических упражнений на прогулке для детей должно предусматривать:</vt:lpstr>
      <vt:lpstr>Каждую неделю детям предлагается для разучивания новая подвижная игра, которая повторяется в течение месяца 2-3 раза в зависимости от сложности содержания.  Кроме того, каждый месяц проводится по 6-8 подвижных игр освоенных ранее. </vt:lpstr>
      <vt:lpstr>Значительное место отводится играм спортивного и соревновательного характера.</vt:lpstr>
      <vt:lpstr>На прогулке значительное место следует отводить спортивным упражнениям, способствующих формированию разнообразных двигательных навыков и качеств</vt:lpstr>
      <vt:lpstr>      Обучение спортивным упражнениям и играм с элементами спорта проводится на физкультурных занятиях и закрепляется на прогулке.       При подборе игр и упражнений для прогулки необходимо так сочетать основные движения, чтобы одно было хорошо знакомо детям, а другое новое, требующее большого внимания и контроля воспитателя во время его выполнения.</vt:lpstr>
      <vt:lpstr>  При подборе игр и упражнений важно учитывать время года и место их проведения.         В сентябре, мае, июне обязательны игры с более длительным бегом, с элементами соревнований, игры, эстафеты. </vt:lpstr>
      <vt:lpstr>Примерный подбор игр и упражнений для проведения на прогулке летом:</vt:lpstr>
      <vt:lpstr>    Примерный подбор игр и упражнений для проведения на прогулке в весеннее - осенний период.   </vt:lpstr>
      <vt:lpstr>Примерный подбор игр и упражнений для проведения на прогулке зимой. </vt:lpstr>
      <vt:lpstr>    БУДЬТЕ ЗДОРОВЫ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ОРАЗОВАТЕЛЬНОЕ УЧРЕЖДЕНИЕ  ДЕТСКИЙ САД КОМБИНИРОВАННОГО ВИДА № 134 </dc:title>
  <dc:creator>Rediska</dc:creator>
  <cp:lastModifiedBy>Rediska</cp:lastModifiedBy>
  <cp:revision>11</cp:revision>
  <dcterms:created xsi:type="dcterms:W3CDTF">2016-11-28T08:14:32Z</dcterms:created>
  <dcterms:modified xsi:type="dcterms:W3CDTF">2017-05-03T12:40:27Z</dcterms:modified>
</cp:coreProperties>
</file>