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6" r:id="rId7"/>
    <p:sldId id="267" r:id="rId8"/>
    <p:sldId id="261" r:id="rId9"/>
    <p:sldId id="262" r:id="rId10"/>
    <p:sldId id="263" r:id="rId11"/>
    <p:sldId id="264" r:id="rId12"/>
    <p:sldId id="26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D4E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680310"/>
            <a:ext cx="7772400" cy="859205"/>
          </a:xfrm>
        </p:spPr>
        <p:txBody>
          <a:bodyPr>
            <a:normAutofit/>
          </a:bodyPr>
          <a:lstStyle>
            <a:lvl1pPr algn="r">
              <a:defRPr sz="3600">
                <a:solidFill>
                  <a:srgbClr val="AD4E0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1425" y="1596540"/>
            <a:ext cx="6400800" cy="835455"/>
          </a:xfrm>
        </p:spPr>
        <p:txBody>
          <a:bodyPr>
            <a:normAutofit/>
          </a:bodyPr>
          <a:lstStyle>
            <a:lvl1pPr marL="0" indent="0" algn="r">
              <a:buNone/>
              <a:defRPr sz="28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265623E-5B6B-42F2-ADA6-A11F6DBE224A}" type="datetimeFigureOut">
              <a:rPr lang="en-US"/>
              <a:pPr>
                <a:defRPr/>
              </a:pPr>
              <a:t>4/4/2017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D2A4C-F66B-4AF8-9248-52C9AD5936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6A43DB-D11E-4AA9-901A-23AA7E45F1D1}" type="datetimeFigureOut">
              <a:rPr lang="en-US"/>
              <a:pPr>
                <a:defRPr/>
              </a:pPr>
              <a:t>4/4/2017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BC7A18-F0BB-47B1-88AD-F38F16AB39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B95CC-D583-4FDE-9573-F4E77FC25D13}" type="datetimeFigureOut">
              <a:rPr lang="en-US"/>
              <a:pPr>
                <a:defRPr/>
              </a:pPr>
              <a:t>4/4/2017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2FB641-9363-414F-9413-3E2F54D5C76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C62F0-5AA7-4B62-AEEB-BBDA8D467CF8}" type="datetimeFigureOut">
              <a:rPr lang="en-US"/>
              <a:pPr>
                <a:defRPr/>
              </a:pPr>
              <a:t>4/4/2017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8407D-8334-4D55-83E3-1FEE6C278F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0310"/>
            <a:ext cx="8229600" cy="916230"/>
          </a:xfrm>
        </p:spPr>
        <p:txBody>
          <a:bodyPr>
            <a:normAutofit/>
          </a:bodyPr>
          <a:lstStyle>
            <a:lvl1pPr algn="l">
              <a:defRPr sz="3600">
                <a:solidFill>
                  <a:srgbClr val="AD4E0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FD52D-8704-4990-B828-F959478CE736}" type="datetimeFigureOut">
              <a:rPr lang="en-US"/>
              <a:pPr>
                <a:defRPr/>
              </a:pPr>
              <a:t>4/4/2017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2E3BD7-A883-498D-AEB1-B7BC8E7013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274638"/>
            <a:ext cx="7016195" cy="1143000"/>
          </a:xfrm>
        </p:spPr>
        <p:txBody>
          <a:bodyPr>
            <a:normAutofit/>
          </a:bodyPr>
          <a:lstStyle>
            <a:lvl1pPr algn="l">
              <a:defRPr sz="3600">
                <a:solidFill>
                  <a:srgbClr val="AD4E0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4" y="1443836"/>
            <a:ext cx="7016195" cy="427574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20682-7333-484B-ACEF-90250E069E57}" type="datetimeFigureOut">
              <a:rPr lang="en-US"/>
              <a:pPr>
                <a:defRPr/>
              </a:pPr>
              <a:t>4/4/2017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DA498-D02F-4327-8744-B09504A8AE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F129FD-F42B-4179-9D57-69F5806397F6}" type="datetimeFigureOut">
              <a:rPr lang="en-US"/>
              <a:pPr>
                <a:defRPr/>
              </a:pPr>
              <a:t>4/4/2017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2E37A-1C65-4FD0-BD04-B0C42C72A3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82FC4B-F166-42CA-9E70-A1F937453D68}" type="datetimeFigureOut">
              <a:rPr lang="en-US"/>
              <a:pPr>
                <a:defRPr/>
              </a:pPr>
              <a:t>4/4/2017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601442-E023-4F63-B196-293496F8CD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1143000"/>
          </a:xfrm>
        </p:spPr>
        <p:txBody>
          <a:bodyPr>
            <a:normAutofit/>
          </a:bodyPr>
          <a:lstStyle>
            <a:lvl1pPr algn="l">
              <a:defRPr sz="3600">
                <a:solidFill>
                  <a:srgbClr val="AD4E07"/>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96802"/>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26664"/>
            <a:ext cx="4040188" cy="3798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6802"/>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26664"/>
            <a:ext cx="4041775" cy="3798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1FDB3E-3FAC-407A-AE6F-7B00FFAA0A2A}" type="datetimeFigureOut">
              <a:rPr lang="en-US"/>
              <a:pPr>
                <a:defRPr/>
              </a:pPr>
              <a:t>4/4/2017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70F29D-764B-45C4-8DE1-62BA840F08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FBF4E8-DD6D-4070-85A4-105504008CF9}" type="datetimeFigureOut">
              <a:rPr lang="en-US"/>
              <a:pPr>
                <a:defRPr/>
              </a:pPr>
              <a:t>4/4/2017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795B76-A96D-4A58-B93E-2CE0CACE79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CBEEE8-E44E-42D9-A6F5-534113637318}" type="datetimeFigureOut">
              <a:rPr lang="en-US"/>
              <a:pPr>
                <a:defRPr/>
              </a:pPr>
              <a:t>4/4/2017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390478-E2A4-4D20-A212-5CF91CD274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A36A42-247D-4D0C-AFF7-554DA1774B50}" type="datetimeFigureOut">
              <a:rPr lang="en-US"/>
              <a:pPr>
                <a:defRPr/>
              </a:pPr>
              <a:t>4/4/2017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5A0DB3-AF33-4F9C-93AE-ABC5F22ABA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AD307CF-4DA8-47AC-99B4-E802FC268460}" type="datetimeFigureOut">
              <a:rPr lang="en-US"/>
              <a:pPr>
                <a:defRPr/>
              </a:pPr>
              <a:t>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D91CBF3-ABE2-4317-8E98-A4F688EF52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E:\&#1050;&#1086;&#1085;&#1082;&#1091;&#1088;&#1089;&#1099;\&#1052;&#1086;&#1103;%20&#1084;&#1072;&#1084;&#1072;%20&#1069;&#1084;&#1080;&#1088;&#1086;&#1074;&#1072;\&#1058;&#1072;&#1080;&#1089;&#1080;&#1103;%20&#1055;&#1086;&#1074;&#1072;&#1083;&#1080;&#1081;%20-%20&#1052;&#1072;&#1084;&#1072;-&#1084;&#1072;&#1084;&#1086;&#1095;&#1082;&#1072;%20(minus).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a:xfrm>
            <a:off x="906463" y="681038"/>
            <a:ext cx="7772400" cy="858837"/>
          </a:xfrm>
        </p:spPr>
        <p:txBody>
          <a:bodyPr>
            <a:normAutofit fontScale="90000"/>
          </a:bodyPr>
          <a:lstStyle/>
          <a:p>
            <a:r>
              <a:rPr lang="ru-RU" smtClean="0">
                <a:latin typeface="Arial" charset="0"/>
              </a:rPr>
              <a:t>Презентация на тему : </a:t>
            </a:r>
            <a:r>
              <a:rPr lang="ru-RU" smtClean="0">
                <a:solidFill>
                  <a:schemeClr val="accent2"/>
                </a:solidFill>
                <a:latin typeface="Arial" charset="0"/>
              </a:rPr>
              <a:t>«</a:t>
            </a:r>
            <a:r>
              <a:rPr lang="ru-RU" sz="4400" smtClean="0">
                <a:solidFill>
                  <a:schemeClr val="accent2"/>
                </a:solidFill>
                <a:latin typeface="Arial" charset="0"/>
              </a:rPr>
              <a:t>Мама! Сколько в слове этом»</a:t>
            </a:r>
            <a:r>
              <a:rPr lang="ru-RU" sz="4400" smtClean="0">
                <a:solidFill>
                  <a:schemeClr val="tx1"/>
                </a:solidFill>
              </a:rPr>
              <a:t> </a:t>
            </a:r>
            <a:endParaRPr lang="en-US" sz="4400" smtClean="0">
              <a:solidFill>
                <a:schemeClr val="tx1"/>
              </a:solidFill>
            </a:endParaRPr>
          </a:p>
        </p:txBody>
      </p:sp>
      <p:sp>
        <p:nvSpPr>
          <p:cNvPr id="3" name="Subtitle 2"/>
          <p:cNvSpPr>
            <a:spLocks noGrp="1"/>
          </p:cNvSpPr>
          <p:nvPr>
            <p:ph type="subTitle" idx="1"/>
          </p:nvPr>
        </p:nvSpPr>
        <p:spPr>
          <a:xfrm>
            <a:off x="1785918" y="4149725"/>
            <a:ext cx="7026295" cy="1122363"/>
          </a:xfrm>
        </p:spPr>
        <p:txBody>
          <a:bodyPr>
            <a:noAutofit/>
          </a:bodyPr>
          <a:lstStyle/>
          <a:p>
            <a:r>
              <a:rPr lang="ru-RU" sz="2400" dirty="0" smtClean="0">
                <a:solidFill>
                  <a:srgbClr val="7030A0"/>
                </a:solidFill>
                <a:latin typeface="Comic Sans MS" pitchFamily="66" charset="0"/>
              </a:rPr>
              <a:t>Презентацию выполнила:</a:t>
            </a:r>
          </a:p>
          <a:p>
            <a:r>
              <a:rPr lang="ru-RU" sz="2400" dirty="0" smtClean="0">
                <a:solidFill>
                  <a:srgbClr val="7030A0"/>
                </a:solidFill>
                <a:latin typeface="Comic Sans MS" pitchFamily="66" charset="0"/>
              </a:rPr>
              <a:t>о</a:t>
            </a:r>
            <a:r>
              <a:rPr lang="ru-RU" sz="2400" dirty="0" smtClean="0">
                <a:solidFill>
                  <a:srgbClr val="7030A0"/>
                </a:solidFill>
                <a:latin typeface="Comic Sans MS" pitchFamily="66" charset="0"/>
              </a:rPr>
              <a:t>бучающаяся </a:t>
            </a:r>
            <a:r>
              <a:rPr lang="ru-RU" sz="2400" dirty="0" smtClean="0">
                <a:solidFill>
                  <a:srgbClr val="7030A0"/>
                </a:solidFill>
                <a:latin typeface="Comic Sans MS" pitchFamily="66" charset="0"/>
              </a:rPr>
              <a:t>8 класса </a:t>
            </a:r>
          </a:p>
          <a:p>
            <a:r>
              <a:rPr lang="ru-RU" sz="2400" dirty="0" smtClean="0">
                <a:solidFill>
                  <a:srgbClr val="7030A0"/>
                </a:solidFill>
                <a:latin typeface="Comic Sans MS" pitchFamily="66" charset="0"/>
              </a:rPr>
              <a:t>МБОУ «Серебрянская школа- детский сад» </a:t>
            </a:r>
          </a:p>
          <a:p>
            <a:r>
              <a:rPr lang="ru-RU" sz="2400" dirty="0" err="1" smtClean="0">
                <a:solidFill>
                  <a:srgbClr val="7030A0"/>
                </a:solidFill>
                <a:latin typeface="Comic Sans MS" pitchFamily="66" charset="0"/>
              </a:rPr>
              <a:t>Эмирова</a:t>
            </a:r>
            <a:r>
              <a:rPr lang="ru-RU" sz="2400" dirty="0" smtClean="0">
                <a:solidFill>
                  <a:srgbClr val="7030A0"/>
                </a:solidFill>
                <a:latin typeface="Comic Sans MS" pitchFamily="66" charset="0"/>
              </a:rPr>
              <a:t> </a:t>
            </a:r>
            <a:r>
              <a:rPr lang="ru-RU" sz="2400" dirty="0" err="1" smtClean="0">
                <a:solidFill>
                  <a:srgbClr val="7030A0"/>
                </a:solidFill>
                <a:latin typeface="Comic Sans MS" pitchFamily="66" charset="0"/>
              </a:rPr>
              <a:t>Зарема</a:t>
            </a:r>
            <a:endParaRPr lang="en-US" sz="2400" dirty="0" smtClean="0">
              <a:solidFill>
                <a:srgbClr val="7030A0"/>
              </a:solidFill>
              <a:latin typeface="Comic Sans MS" pitchFamily="66" charset="0"/>
            </a:endParaRPr>
          </a:p>
        </p:txBody>
      </p:sp>
      <p:pic>
        <p:nvPicPr>
          <p:cNvPr id="4" name="Таисия Повалий - Мама-мамочка (minus).mp3">
            <a:hlinkClick r:id="" action="ppaction://media"/>
          </p:cNvPr>
          <p:cNvPicPr>
            <a:picLocks noRot="1" noChangeAspect="1"/>
          </p:cNvPicPr>
          <p:nvPr>
            <a:audioFile r:link="rId1"/>
          </p:nvPr>
        </p:nvPicPr>
        <p:blipFill>
          <a:blip r:embed="rId4"/>
          <a:stretch>
            <a:fillRect/>
          </a:stretch>
        </p:blipFill>
        <p:spPr>
          <a:xfrm>
            <a:off x="714348" y="585789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10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body" idx="1"/>
          </p:nvPr>
        </p:nvSpPr>
        <p:spPr>
          <a:xfrm>
            <a:off x="214282" y="3857628"/>
            <a:ext cx="5286412" cy="1976438"/>
          </a:xfrm>
        </p:spPr>
        <p:txBody>
          <a:bodyPr/>
          <a:lstStyle/>
          <a:p>
            <a:pPr algn="ctr">
              <a:lnSpc>
                <a:spcPct val="80000"/>
              </a:lnSpc>
              <a:buFont typeface="Arial" charset="0"/>
              <a:buNone/>
            </a:pPr>
            <a:r>
              <a:rPr lang="ru-RU" sz="2000" dirty="0" smtClean="0">
                <a:solidFill>
                  <a:srgbClr val="7030A0"/>
                </a:solidFill>
                <a:latin typeface="Comic Sans MS" pitchFamily="66" charset="0"/>
              </a:rPr>
              <a:t>Мамочка, любимая, родная, </a:t>
            </a:r>
          </a:p>
          <a:p>
            <a:pPr algn="ctr">
              <a:lnSpc>
                <a:spcPct val="80000"/>
              </a:lnSpc>
              <a:buFont typeface="Arial" charset="0"/>
              <a:buNone/>
            </a:pPr>
            <a:r>
              <a:rPr lang="ru-RU" sz="2000" dirty="0" smtClean="0">
                <a:solidFill>
                  <a:srgbClr val="7030A0"/>
                </a:solidFill>
                <a:latin typeface="Comic Sans MS" pitchFamily="66" charset="0"/>
              </a:rPr>
              <a:t>Сокровище бесценнее мое,</a:t>
            </a:r>
          </a:p>
          <a:p>
            <a:pPr algn="ctr">
              <a:lnSpc>
                <a:spcPct val="80000"/>
              </a:lnSpc>
              <a:buFont typeface="Arial" charset="0"/>
              <a:buNone/>
            </a:pPr>
            <a:r>
              <a:rPr lang="ru-RU" sz="2000" dirty="0" smtClean="0">
                <a:solidFill>
                  <a:srgbClr val="7030A0"/>
                </a:solidFill>
                <a:latin typeface="Comic Sans MS" pitchFamily="66" charset="0"/>
              </a:rPr>
              <a:t> Нет ничего на свете мне дороже,</a:t>
            </a:r>
          </a:p>
          <a:p>
            <a:pPr algn="ctr">
              <a:lnSpc>
                <a:spcPct val="80000"/>
              </a:lnSpc>
              <a:buFont typeface="Arial" charset="0"/>
              <a:buNone/>
            </a:pPr>
            <a:r>
              <a:rPr lang="ru-RU" sz="2000" dirty="0" smtClean="0">
                <a:solidFill>
                  <a:srgbClr val="7030A0"/>
                </a:solidFill>
                <a:latin typeface="Comic Sans MS" pitchFamily="66" charset="0"/>
              </a:rPr>
              <a:t>Чем сердце материнское твое. </a:t>
            </a:r>
          </a:p>
          <a:p>
            <a:pPr algn="ctr">
              <a:lnSpc>
                <a:spcPct val="80000"/>
              </a:lnSpc>
              <a:buFont typeface="Arial" charset="0"/>
              <a:buNone/>
            </a:pPr>
            <a:r>
              <a:rPr lang="ru-RU" sz="2000" dirty="0" smtClean="0">
                <a:solidFill>
                  <a:srgbClr val="7030A0"/>
                </a:solidFill>
                <a:latin typeface="Comic Sans MS" pitchFamily="66" charset="0"/>
              </a:rPr>
              <a:t>Я портрет бы твой золотом вышила,</a:t>
            </a:r>
          </a:p>
          <a:p>
            <a:pPr algn="ctr">
              <a:lnSpc>
                <a:spcPct val="80000"/>
              </a:lnSpc>
              <a:buFont typeface="Arial" charset="0"/>
              <a:buNone/>
            </a:pPr>
            <a:r>
              <a:rPr lang="ru-RU" sz="2000" dirty="0" smtClean="0">
                <a:solidFill>
                  <a:srgbClr val="7030A0"/>
                </a:solidFill>
                <a:latin typeface="Comic Sans MS" pitchFamily="66" charset="0"/>
              </a:rPr>
              <a:t> Лишь бы ты еще краше была. </a:t>
            </a:r>
          </a:p>
          <a:p>
            <a:pPr algn="ctr">
              <a:lnSpc>
                <a:spcPct val="80000"/>
              </a:lnSpc>
              <a:buFont typeface="Arial" charset="0"/>
              <a:buNone/>
            </a:pPr>
            <a:r>
              <a:rPr lang="ru-RU" sz="2000" dirty="0" smtClean="0">
                <a:solidFill>
                  <a:srgbClr val="7030A0"/>
                </a:solidFill>
                <a:latin typeface="Comic Sans MS" pitchFamily="66" charset="0"/>
              </a:rPr>
              <a:t>Крикну я, чтобы все вокруг слышали: </a:t>
            </a:r>
          </a:p>
          <a:p>
            <a:pPr algn="ctr">
              <a:lnSpc>
                <a:spcPct val="80000"/>
              </a:lnSpc>
              <a:buFont typeface="Arial" charset="0"/>
              <a:buNone/>
            </a:pPr>
            <a:r>
              <a:rPr lang="ru-RU" sz="2000" dirty="0" smtClean="0">
                <a:solidFill>
                  <a:srgbClr val="7030A0"/>
                </a:solidFill>
                <a:latin typeface="Comic Sans MS" pitchFamily="66" charset="0"/>
              </a:rPr>
              <a:t>"Я хочу, чтоб ты вечно жила".</a:t>
            </a:r>
            <a:r>
              <a:rPr lang="ru-RU" sz="1800" dirty="0" smtClean="0">
                <a:solidFill>
                  <a:srgbClr val="7030A0"/>
                </a:solidFill>
                <a:latin typeface="Comic Sans MS" pitchFamily="66" charset="0"/>
              </a:rPr>
              <a:t> </a:t>
            </a:r>
          </a:p>
        </p:txBody>
      </p:sp>
      <p:pic>
        <p:nvPicPr>
          <p:cNvPr id="21509" name="Picture 5" descr="10092281"/>
          <p:cNvPicPr>
            <a:picLocks noChangeAspect="1" noChangeArrowheads="1"/>
          </p:cNvPicPr>
          <p:nvPr/>
        </p:nvPicPr>
        <p:blipFill>
          <a:blip r:embed="rId2"/>
          <a:srcRect/>
          <a:stretch>
            <a:fillRect/>
          </a:stretch>
        </p:blipFill>
        <p:spPr bwMode="auto">
          <a:xfrm>
            <a:off x="4214810" y="428605"/>
            <a:ext cx="4733924" cy="333778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type="body" idx="1"/>
          </p:nvPr>
        </p:nvSpPr>
        <p:spPr>
          <a:xfrm>
            <a:off x="1692275" y="1844675"/>
            <a:ext cx="7127875" cy="2047875"/>
          </a:xfrm>
        </p:spPr>
        <p:txBody>
          <a:bodyPr/>
          <a:lstStyle/>
          <a:p>
            <a:pPr>
              <a:lnSpc>
                <a:spcPct val="90000"/>
              </a:lnSpc>
            </a:pPr>
            <a:endParaRPr lang="ru-RU" sz="2400" dirty="0" smtClean="0">
              <a:latin typeface="Arial" charset="0"/>
            </a:endParaRPr>
          </a:p>
          <a:p>
            <a:pPr>
              <a:lnSpc>
                <a:spcPct val="90000"/>
              </a:lnSpc>
            </a:pPr>
            <a:endParaRPr lang="ru-RU" sz="2400" dirty="0" smtClean="0">
              <a:latin typeface="Arial" charset="0"/>
            </a:endParaRPr>
          </a:p>
          <a:p>
            <a:pPr>
              <a:lnSpc>
                <a:spcPct val="90000"/>
              </a:lnSpc>
            </a:pPr>
            <a:endParaRPr lang="ru-RU" sz="2400" dirty="0" smtClean="0">
              <a:latin typeface="Arial" charset="0"/>
            </a:endParaRPr>
          </a:p>
          <a:p>
            <a:pPr>
              <a:lnSpc>
                <a:spcPct val="90000"/>
              </a:lnSpc>
            </a:pPr>
            <a:endParaRPr lang="ru-RU" sz="2400" dirty="0" smtClean="0">
              <a:latin typeface="Arial" charset="0"/>
            </a:endParaRPr>
          </a:p>
          <a:p>
            <a:pPr>
              <a:lnSpc>
                <a:spcPct val="90000"/>
              </a:lnSpc>
            </a:pPr>
            <a:endParaRPr lang="ru-RU" sz="2400" dirty="0" smtClean="0">
              <a:latin typeface="Arial" charset="0"/>
            </a:endParaRPr>
          </a:p>
          <a:p>
            <a:pPr>
              <a:lnSpc>
                <a:spcPct val="90000"/>
              </a:lnSpc>
              <a:buFont typeface="Arial" charset="0"/>
              <a:buNone/>
            </a:pPr>
            <a:endParaRPr lang="ru-RU" sz="2400" dirty="0" smtClean="0">
              <a:latin typeface="Arial" charset="0"/>
            </a:endParaRPr>
          </a:p>
          <a:p>
            <a:pPr algn="ctr">
              <a:lnSpc>
                <a:spcPct val="90000"/>
              </a:lnSpc>
              <a:buFont typeface="Arial" charset="0"/>
              <a:buNone/>
            </a:pPr>
            <a:r>
              <a:rPr lang="ru-RU" sz="2400" dirty="0" smtClean="0">
                <a:solidFill>
                  <a:srgbClr val="7030A0"/>
                </a:solidFill>
                <a:latin typeface="Comic Sans MS" pitchFamily="66" charset="0"/>
              </a:rPr>
              <a:t>Руки мамы.</a:t>
            </a:r>
          </a:p>
          <a:p>
            <a:pPr algn="ctr">
              <a:lnSpc>
                <a:spcPct val="90000"/>
              </a:lnSpc>
              <a:buFont typeface="Arial" charset="0"/>
              <a:buNone/>
            </a:pPr>
            <a:r>
              <a:rPr lang="ru-RU" sz="2400" dirty="0" smtClean="0">
                <a:solidFill>
                  <a:srgbClr val="7030A0"/>
                </a:solidFill>
                <a:latin typeface="Comic Sans MS" pitchFamily="66" charset="0"/>
              </a:rPr>
              <a:t> Люблю их с детства. </a:t>
            </a:r>
          </a:p>
          <a:p>
            <a:pPr algn="ctr">
              <a:lnSpc>
                <a:spcPct val="90000"/>
              </a:lnSpc>
              <a:buFont typeface="Arial" charset="0"/>
              <a:buNone/>
            </a:pPr>
            <a:r>
              <a:rPr lang="ru-RU" sz="2400" dirty="0" smtClean="0">
                <a:solidFill>
                  <a:srgbClr val="7030A0"/>
                </a:solidFill>
                <a:latin typeface="Comic Sans MS" pitchFamily="66" charset="0"/>
              </a:rPr>
              <a:t>Где б дорога моя ни шла, </a:t>
            </a:r>
          </a:p>
          <a:p>
            <a:pPr algn="ctr">
              <a:lnSpc>
                <a:spcPct val="90000"/>
              </a:lnSpc>
              <a:buFont typeface="Arial" charset="0"/>
              <a:buNone/>
            </a:pPr>
            <a:r>
              <a:rPr lang="ru-RU" sz="2400" dirty="0" smtClean="0">
                <a:solidFill>
                  <a:srgbClr val="7030A0"/>
                </a:solidFill>
                <a:latin typeface="Comic Sans MS" pitchFamily="66" charset="0"/>
              </a:rPr>
              <a:t>Никуда мне от них не деться,</a:t>
            </a:r>
          </a:p>
          <a:p>
            <a:pPr algn="ctr">
              <a:lnSpc>
                <a:spcPct val="90000"/>
              </a:lnSpc>
              <a:buFont typeface="Arial" charset="0"/>
              <a:buNone/>
            </a:pPr>
            <a:r>
              <a:rPr lang="ru-RU" sz="2400" dirty="0" smtClean="0">
                <a:solidFill>
                  <a:srgbClr val="7030A0"/>
                </a:solidFill>
                <a:latin typeface="Comic Sans MS" pitchFamily="66" charset="0"/>
              </a:rPr>
              <a:t> От душистого их тепла. </a:t>
            </a:r>
          </a:p>
        </p:txBody>
      </p:sp>
      <p:pic>
        <p:nvPicPr>
          <p:cNvPr id="22533" name="Picture 5" descr="i?id=bda9188a3bd7e91c1e7583da3c6cb4bd-l&amp;n=13"/>
          <p:cNvPicPr>
            <a:picLocks noChangeAspect="1" noChangeArrowheads="1"/>
          </p:cNvPicPr>
          <p:nvPr/>
        </p:nvPicPr>
        <p:blipFill>
          <a:blip r:embed="rId2"/>
          <a:srcRect/>
          <a:stretch>
            <a:fillRect/>
          </a:stretch>
        </p:blipFill>
        <p:spPr bwMode="auto">
          <a:xfrm>
            <a:off x="1547813" y="260350"/>
            <a:ext cx="5472112" cy="36464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type="body" idx="1"/>
          </p:nvPr>
        </p:nvSpPr>
        <p:spPr>
          <a:xfrm>
            <a:off x="1142976" y="4357694"/>
            <a:ext cx="6861175" cy="1871663"/>
          </a:xfrm>
        </p:spPr>
        <p:txBody>
          <a:bodyPr/>
          <a:lstStyle/>
          <a:p>
            <a:pPr algn="ctr">
              <a:lnSpc>
                <a:spcPct val="80000"/>
              </a:lnSpc>
              <a:buFont typeface="Arial" charset="0"/>
              <a:buNone/>
            </a:pPr>
            <a:r>
              <a:rPr lang="ru-RU" sz="2400" dirty="0" smtClean="0">
                <a:solidFill>
                  <a:srgbClr val="7030A0"/>
                </a:solidFill>
                <a:latin typeface="Comic Sans MS" pitchFamily="66" charset="0"/>
              </a:rPr>
              <a:t>Спасибо, родная, за то, что растила, </a:t>
            </a:r>
          </a:p>
          <a:p>
            <a:pPr algn="ctr">
              <a:lnSpc>
                <a:spcPct val="80000"/>
              </a:lnSpc>
              <a:buFont typeface="Arial" charset="0"/>
              <a:buNone/>
            </a:pPr>
            <a:r>
              <a:rPr lang="ru-RU" sz="2400" dirty="0" smtClean="0">
                <a:solidFill>
                  <a:srgbClr val="7030A0"/>
                </a:solidFill>
                <a:latin typeface="Comic Sans MS" pitchFamily="66" charset="0"/>
              </a:rPr>
              <a:t>За то, что взамен ничего не просила,</a:t>
            </a:r>
          </a:p>
          <a:p>
            <a:pPr algn="ctr">
              <a:lnSpc>
                <a:spcPct val="80000"/>
              </a:lnSpc>
              <a:buFont typeface="Arial" charset="0"/>
              <a:buNone/>
            </a:pPr>
            <a:r>
              <a:rPr lang="ru-RU" sz="2400" dirty="0" smtClean="0">
                <a:solidFill>
                  <a:srgbClr val="7030A0"/>
                </a:solidFill>
                <a:latin typeface="Comic Sans MS" pitchFamily="66" charset="0"/>
              </a:rPr>
              <a:t> Что горе и радость деля пополам, </a:t>
            </a:r>
          </a:p>
          <a:p>
            <a:pPr algn="ctr">
              <a:lnSpc>
                <a:spcPct val="80000"/>
              </a:lnSpc>
              <a:buFont typeface="Arial" charset="0"/>
              <a:buNone/>
            </a:pPr>
            <a:r>
              <a:rPr lang="ru-RU" sz="2400" dirty="0" smtClean="0">
                <a:solidFill>
                  <a:srgbClr val="7030A0"/>
                </a:solidFill>
                <a:latin typeface="Comic Sans MS" pitchFamily="66" charset="0"/>
              </a:rPr>
              <a:t>Во всем лучшей доли желала ты нам.</a:t>
            </a:r>
          </a:p>
          <a:p>
            <a:pPr algn="ctr">
              <a:lnSpc>
                <a:spcPct val="80000"/>
              </a:lnSpc>
              <a:buFont typeface="Arial" charset="0"/>
              <a:buNone/>
            </a:pPr>
            <a:r>
              <a:rPr lang="ru-RU" sz="2400" dirty="0" smtClean="0">
                <a:solidFill>
                  <a:srgbClr val="7030A0"/>
                </a:solidFill>
                <a:latin typeface="Comic Sans MS" pitchFamily="66" charset="0"/>
              </a:rPr>
              <a:t>Красива, заботлива, мила, нежна,</a:t>
            </a:r>
          </a:p>
          <a:p>
            <a:pPr algn="ctr">
              <a:lnSpc>
                <a:spcPct val="80000"/>
              </a:lnSpc>
              <a:buFont typeface="Arial" charset="0"/>
              <a:buNone/>
            </a:pPr>
            <a:r>
              <a:rPr lang="ru-RU" sz="2400" dirty="0" smtClean="0">
                <a:solidFill>
                  <a:srgbClr val="7030A0"/>
                </a:solidFill>
                <a:latin typeface="Comic Sans MS" pitchFamily="66" charset="0"/>
              </a:rPr>
              <a:t>Ты нам ежедневно и вечно нужна! </a:t>
            </a:r>
          </a:p>
        </p:txBody>
      </p:sp>
      <p:pic>
        <p:nvPicPr>
          <p:cNvPr id="23557" name="Picture 5" descr="i?id=0fcc2aec28b6e525caeb0753e7da5486-l&amp;n=13"/>
          <p:cNvPicPr>
            <a:picLocks noChangeAspect="1" noChangeArrowheads="1"/>
          </p:cNvPicPr>
          <p:nvPr/>
        </p:nvPicPr>
        <p:blipFill>
          <a:blip r:embed="rId2"/>
          <a:srcRect/>
          <a:stretch>
            <a:fillRect/>
          </a:stretch>
        </p:blipFill>
        <p:spPr bwMode="auto">
          <a:xfrm>
            <a:off x="827088" y="404813"/>
            <a:ext cx="7177087" cy="3806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68313" y="549275"/>
            <a:ext cx="8218487" cy="5576888"/>
          </a:xfrm>
        </p:spPr>
        <p:txBody>
          <a:bodyPr/>
          <a:lstStyle/>
          <a:p>
            <a:pPr>
              <a:buNone/>
            </a:pPr>
            <a:r>
              <a:rPr lang="en-US" sz="2000" b="1" dirty="0" smtClean="0">
                <a:solidFill>
                  <a:srgbClr val="7030A0"/>
                </a:solidFill>
                <a:latin typeface="Comic Sans MS" pitchFamily="66" charset="0"/>
              </a:rPr>
              <a:t>	</a:t>
            </a:r>
            <a:r>
              <a:rPr lang="ru-RU" sz="2000" b="1" dirty="0" smtClean="0">
                <a:solidFill>
                  <a:srgbClr val="7030A0"/>
                </a:solidFill>
              </a:rPr>
              <a:t>"</a:t>
            </a:r>
            <a:r>
              <a:rPr lang="ru-RU" sz="2000" b="1" dirty="0" smtClean="0">
                <a:solidFill>
                  <a:srgbClr val="7030A0"/>
                </a:solidFill>
              </a:rPr>
              <a:t>Самое прекрасное слово на земле – </a:t>
            </a:r>
            <a:r>
              <a:rPr lang="ru-RU" sz="2000" b="1" dirty="0" smtClean="0">
                <a:solidFill>
                  <a:srgbClr val="FF0000"/>
                </a:solidFill>
              </a:rPr>
              <a:t>мама</a:t>
            </a:r>
            <a:r>
              <a:rPr lang="ru-RU" sz="2000" b="1" dirty="0" smtClean="0">
                <a:solidFill>
                  <a:srgbClr val="7030A0"/>
                </a:solidFill>
              </a:rPr>
              <a:t>. Это первое слово, которое произносит человек, и звучит оно на всех языках одинаково нежно. У мамы самые добрые и ласковые руки, они всё умеют. У мамы самое верное и чуткое сердце – в нем никогда не гаснет любовь, оно ни к чему не остается равнодушным. И сколько бы ни было тебе лет, тебе всегда нужна мать, ее ласка, ее взгляд. И чем больше твоя любовь к матери, тем радостнее и светлее жизнь. "</a:t>
            </a:r>
            <a:r>
              <a:rPr lang="ru-RU" sz="2000" b="1" i="1" dirty="0" smtClean="0">
                <a:solidFill>
                  <a:srgbClr val="7030A0"/>
                </a:solidFill>
              </a:rPr>
              <a:t>  </a:t>
            </a:r>
          </a:p>
          <a:p>
            <a:pPr algn="r">
              <a:buNone/>
            </a:pPr>
            <a:r>
              <a:rPr lang="ru-RU" sz="2000" b="1" i="1" dirty="0" smtClean="0">
                <a:solidFill>
                  <a:srgbClr val="7030A0"/>
                </a:solidFill>
              </a:rPr>
              <a:t>                                                          </a:t>
            </a:r>
            <a:r>
              <a:rPr lang="ru-RU" sz="2000" b="1" i="1" dirty="0" smtClean="0">
                <a:solidFill>
                  <a:srgbClr val="843F06"/>
                </a:solidFill>
              </a:rPr>
              <a:t>З. Воскресенская</a:t>
            </a:r>
            <a:endParaRPr lang="ru-RU" sz="2000" dirty="0" smtClean="0">
              <a:solidFill>
                <a:srgbClr val="843F06"/>
              </a:solidFill>
            </a:endParaRPr>
          </a:p>
          <a:p>
            <a:pPr algn="just">
              <a:buNone/>
            </a:pPr>
            <a:endParaRPr lang="en-US" sz="2000" dirty="0" smtClean="0">
              <a:solidFill>
                <a:srgbClr val="7030A0"/>
              </a:solidFill>
              <a:latin typeface="Comic Sans MS" pitchFamily="66" charset="0"/>
            </a:endParaRPr>
          </a:p>
        </p:txBody>
      </p:sp>
      <p:pic>
        <p:nvPicPr>
          <p:cNvPr id="4" name="Picture 7" descr="AllDay"/>
          <p:cNvPicPr>
            <a:picLocks noChangeAspect="1" noChangeArrowheads="1" noCrop="1"/>
          </p:cNvPicPr>
          <p:nvPr/>
        </p:nvPicPr>
        <p:blipFill>
          <a:blip r:embed="rId2"/>
          <a:srcRect/>
          <a:stretch>
            <a:fillRect/>
          </a:stretch>
        </p:blipFill>
        <p:spPr bwMode="auto">
          <a:xfrm>
            <a:off x="5929322" y="3643314"/>
            <a:ext cx="2786062" cy="2786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Content Placeholder 4"/>
          <p:cNvSpPr>
            <a:spLocks noGrp="1"/>
          </p:cNvSpPr>
          <p:nvPr>
            <p:ph idx="1"/>
          </p:nvPr>
        </p:nvSpPr>
        <p:spPr>
          <a:xfrm>
            <a:off x="214282" y="785794"/>
            <a:ext cx="4897437" cy="5719763"/>
          </a:xfrm>
        </p:spPr>
        <p:txBody>
          <a:bodyPr/>
          <a:lstStyle/>
          <a:p>
            <a:pPr algn="ctr">
              <a:buFont typeface="Arial" charset="0"/>
              <a:buNone/>
            </a:pPr>
            <a:r>
              <a:rPr lang="ru-RU" sz="2000" dirty="0" smtClean="0">
                <a:solidFill>
                  <a:srgbClr val="7030A0"/>
                </a:solidFill>
                <a:latin typeface="Comic Sans MS" pitchFamily="66" charset="0"/>
              </a:rPr>
              <a:t>Мама – в целом мире слов не хватит,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Чтоб </a:t>
            </a:r>
            <a:r>
              <a:rPr lang="ru-RU" sz="2000" dirty="0" smtClean="0">
                <a:solidFill>
                  <a:srgbClr val="7030A0"/>
                </a:solidFill>
                <a:latin typeface="Comic Sans MS" pitchFamily="66" charset="0"/>
              </a:rPr>
              <a:t>за все тебя благодарить.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За </a:t>
            </a:r>
            <a:r>
              <a:rPr lang="ru-RU" sz="2000" dirty="0" smtClean="0">
                <a:solidFill>
                  <a:srgbClr val="7030A0"/>
                </a:solidFill>
                <a:latin typeface="Comic Sans MS" pitchFamily="66" charset="0"/>
              </a:rPr>
              <a:t>бессонные моменты у кровати,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И </a:t>
            </a:r>
            <a:r>
              <a:rPr lang="ru-RU" sz="2000" dirty="0" smtClean="0">
                <a:solidFill>
                  <a:srgbClr val="7030A0"/>
                </a:solidFill>
                <a:latin typeface="Comic Sans MS" pitchFamily="66" charset="0"/>
              </a:rPr>
              <a:t>за слезы горькие обид.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За </a:t>
            </a:r>
            <a:r>
              <a:rPr lang="ru-RU" sz="2000" dirty="0" smtClean="0">
                <a:solidFill>
                  <a:srgbClr val="7030A0"/>
                </a:solidFill>
                <a:latin typeface="Comic Sans MS" pitchFamily="66" charset="0"/>
              </a:rPr>
              <a:t>поддержку и твою заботу,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Воспитанья </a:t>
            </a:r>
            <a:r>
              <a:rPr lang="ru-RU" sz="2000" dirty="0" smtClean="0">
                <a:solidFill>
                  <a:srgbClr val="7030A0"/>
                </a:solidFill>
                <a:latin typeface="Comic Sans MS" pitchFamily="66" charset="0"/>
              </a:rPr>
              <a:t>первые шаги,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И </a:t>
            </a:r>
            <a:r>
              <a:rPr lang="ru-RU" sz="2000" dirty="0" smtClean="0">
                <a:solidFill>
                  <a:srgbClr val="7030A0"/>
                </a:solidFill>
                <a:latin typeface="Comic Sans MS" pitchFamily="66" charset="0"/>
              </a:rPr>
              <a:t>за каждую нелегкую субботу,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Что </a:t>
            </a:r>
            <a:r>
              <a:rPr lang="ru-RU" sz="2000" dirty="0" smtClean="0">
                <a:solidFill>
                  <a:srgbClr val="7030A0"/>
                </a:solidFill>
                <a:latin typeface="Comic Sans MS" pitchFamily="66" charset="0"/>
              </a:rPr>
              <a:t>ты посвящала нам одним</a:t>
            </a:r>
            <a:r>
              <a:rPr lang="ru-RU" sz="2000" dirty="0" smtClean="0">
                <a:solidFill>
                  <a:srgbClr val="7030A0"/>
                </a:solidFill>
                <a:latin typeface="Comic Sans MS" pitchFamily="66" charset="0"/>
              </a:rPr>
              <a:t>.</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 </a:t>
            </a:r>
            <a:r>
              <a:rPr lang="ru-RU" sz="2000" dirty="0" smtClean="0">
                <a:solidFill>
                  <a:srgbClr val="7030A0"/>
                </a:solidFill>
                <a:latin typeface="Comic Sans MS" pitchFamily="66" charset="0"/>
              </a:rPr>
              <a:t>За улыбку, греющую сердце,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За </a:t>
            </a:r>
            <a:r>
              <a:rPr lang="ru-RU" sz="2000" dirty="0" smtClean="0">
                <a:solidFill>
                  <a:srgbClr val="7030A0"/>
                </a:solidFill>
                <a:latin typeface="Comic Sans MS" pitchFamily="66" charset="0"/>
              </a:rPr>
              <a:t>объятия любимых рук, </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Мамочка </a:t>
            </a:r>
            <a:r>
              <a:rPr lang="ru-RU" sz="2000" dirty="0" smtClean="0">
                <a:solidFill>
                  <a:srgbClr val="7030A0"/>
                </a:solidFill>
                <a:latin typeface="Comic Sans MS" pitchFamily="66" charset="0"/>
              </a:rPr>
              <a:t>– ты лучше всех на </a:t>
            </a:r>
            <a:r>
              <a:rPr lang="ru-RU" sz="2000" dirty="0" smtClean="0">
                <a:solidFill>
                  <a:srgbClr val="7030A0"/>
                </a:solidFill>
                <a:latin typeface="Comic Sans MS" pitchFamily="66" charset="0"/>
              </a:rPr>
              <a:t>свете!</a:t>
            </a:r>
            <a:endParaRPr lang="en-US" sz="2000" dirty="0" smtClean="0">
              <a:solidFill>
                <a:srgbClr val="7030A0"/>
              </a:solidFill>
              <a:latin typeface="Comic Sans MS" pitchFamily="66" charset="0"/>
            </a:endParaRPr>
          </a:p>
          <a:p>
            <a:pPr algn="ctr">
              <a:buFont typeface="Arial" charset="0"/>
              <a:buNone/>
            </a:pPr>
            <a:r>
              <a:rPr lang="ru-RU" sz="2000" dirty="0" smtClean="0">
                <a:solidFill>
                  <a:srgbClr val="7030A0"/>
                </a:solidFill>
                <a:latin typeface="Comic Sans MS" pitchFamily="66" charset="0"/>
              </a:rPr>
              <a:t>Героиня</a:t>
            </a:r>
            <a:r>
              <a:rPr lang="ru-RU" sz="2000" dirty="0" smtClean="0">
                <a:solidFill>
                  <a:srgbClr val="7030A0"/>
                </a:solidFill>
                <a:latin typeface="Comic Sans MS" pitchFamily="66" charset="0"/>
              </a:rPr>
              <a:t>, Женщина и Друг. </a:t>
            </a:r>
            <a:endParaRPr lang="en-US" sz="2000" dirty="0" smtClean="0">
              <a:solidFill>
                <a:srgbClr val="7030A0"/>
              </a:solidFill>
              <a:latin typeface="Comic Sans MS" pitchFamily="66" charset="0"/>
            </a:endParaRPr>
          </a:p>
        </p:txBody>
      </p:sp>
      <p:pic>
        <p:nvPicPr>
          <p:cNvPr id="16389" name="Picture 5" descr="&amp;Pcy;&amp;ocy;&amp;vcy;’&amp;yacy;&amp;zcy;&amp;acy;&amp;ncy;&amp;iecy; &amp;zcy;&amp;ocy;&amp;bcy;&amp;rcy;&amp;acy;&amp;zhcy;&amp;iecy;&amp;ncy;&amp;ncy;&amp;yacy;"/>
          <p:cNvPicPr>
            <a:picLocks noChangeAspect="1" noChangeArrowheads="1"/>
          </p:cNvPicPr>
          <p:nvPr/>
        </p:nvPicPr>
        <p:blipFill>
          <a:blip r:embed="rId3"/>
          <a:srcRect/>
          <a:stretch>
            <a:fillRect/>
          </a:stretch>
        </p:blipFill>
        <p:spPr bwMode="auto">
          <a:xfrm>
            <a:off x="5214942" y="1643050"/>
            <a:ext cx="3721100" cy="26225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sz="half" idx="2"/>
          </p:nvPr>
        </p:nvSpPr>
        <p:spPr>
          <a:xfrm>
            <a:off x="1000100" y="4214818"/>
            <a:ext cx="6624637" cy="2349500"/>
          </a:xfrm>
        </p:spPr>
        <p:txBody>
          <a:bodyPr/>
          <a:lstStyle/>
          <a:p>
            <a:pPr algn="ctr">
              <a:buFont typeface="Arial" charset="0"/>
              <a:buNone/>
            </a:pPr>
            <a:r>
              <a:rPr lang="ru-RU" sz="2800" dirty="0" smtClean="0">
                <a:solidFill>
                  <a:srgbClr val="7030A0"/>
                </a:solidFill>
                <a:latin typeface="Comic Sans MS" pitchFamily="66" charset="0"/>
              </a:rPr>
              <a:t>Без сна ночей твоих прошло немало,</a:t>
            </a:r>
          </a:p>
          <a:p>
            <a:pPr algn="ctr">
              <a:buFont typeface="Arial" charset="0"/>
              <a:buNone/>
            </a:pPr>
            <a:r>
              <a:rPr lang="ru-RU" sz="2800" dirty="0" smtClean="0">
                <a:solidFill>
                  <a:srgbClr val="7030A0"/>
                </a:solidFill>
                <a:latin typeface="Comic Sans MS" pitchFamily="66" charset="0"/>
              </a:rPr>
              <a:t>Забот, тревог за нас не перечесть,</a:t>
            </a:r>
          </a:p>
          <a:p>
            <a:pPr algn="ctr">
              <a:buFont typeface="Arial" charset="0"/>
              <a:buNone/>
            </a:pPr>
            <a:r>
              <a:rPr lang="ru-RU" sz="2800" dirty="0" smtClean="0">
                <a:solidFill>
                  <a:srgbClr val="7030A0"/>
                </a:solidFill>
                <a:latin typeface="Comic Sans MS" pitchFamily="66" charset="0"/>
              </a:rPr>
              <a:t>Земной поклон тебе, родная мама</a:t>
            </a:r>
          </a:p>
          <a:p>
            <a:pPr algn="ctr">
              <a:buFont typeface="Arial" charset="0"/>
              <a:buNone/>
            </a:pPr>
            <a:r>
              <a:rPr lang="ru-RU" sz="2800" dirty="0" smtClean="0">
                <a:solidFill>
                  <a:srgbClr val="7030A0"/>
                </a:solidFill>
                <a:latin typeface="Comic Sans MS" pitchFamily="66" charset="0"/>
              </a:rPr>
              <a:t>За то, что ты на белом свете есть. </a:t>
            </a:r>
            <a:endParaRPr lang="en-US" sz="2800" dirty="0" smtClean="0">
              <a:solidFill>
                <a:srgbClr val="7030A0"/>
              </a:solidFill>
              <a:latin typeface="Comic Sans MS" pitchFamily="66" charset="0"/>
            </a:endParaRPr>
          </a:p>
        </p:txBody>
      </p:sp>
      <p:pic>
        <p:nvPicPr>
          <p:cNvPr id="17417" name="Picture 9" descr="&amp;Pcy;&amp;ocy;&amp;vcy;’&amp;yacy;&amp;zcy;&amp;acy;&amp;ncy;&amp;iecy; &amp;zcy;&amp;ocy;&amp;bcy;&amp;rcy;&amp;acy;&amp;zhcy;&amp;iecy;&amp;ncy;&amp;ncy;&amp;yacy;"/>
          <p:cNvPicPr>
            <a:picLocks noChangeAspect="1" noChangeArrowheads="1"/>
          </p:cNvPicPr>
          <p:nvPr/>
        </p:nvPicPr>
        <p:blipFill>
          <a:blip r:embed="rId2"/>
          <a:srcRect/>
          <a:stretch>
            <a:fillRect/>
          </a:stretch>
        </p:blipFill>
        <p:spPr bwMode="auto">
          <a:xfrm>
            <a:off x="2357422" y="571480"/>
            <a:ext cx="4164023" cy="343897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body" idx="1"/>
          </p:nvPr>
        </p:nvSpPr>
        <p:spPr>
          <a:xfrm>
            <a:off x="0" y="714356"/>
            <a:ext cx="4357718" cy="4525963"/>
          </a:xfrm>
        </p:spPr>
        <p:txBody>
          <a:bodyPr/>
          <a:lstStyle/>
          <a:p>
            <a:pPr>
              <a:lnSpc>
                <a:spcPct val="80000"/>
              </a:lnSpc>
            </a:pPr>
            <a:r>
              <a:rPr lang="ru-RU" sz="2400" dirty="0" smtClean="0">
                <a:solidFill>
                  <a:srgbClr val="7030A0"/>
                </a:solidFill>
                <a:latin typeface="Comic Sans MS" pitchFamily="66" charset="0"/>
              </a:rPr>
              <a:t>Мама- это самое дорогое, что у тебя есть. Никто не может понять ребёнка, как его мама. Все мамы так волнуются за нас, за детей, так переживают, такая ответственность лежит на их плечах. Мы всегда должны понимать мам, жалеть их, помогать им, ведь мамам очень трудно успевать везде: и на работе, и дома. Свою маму я очень люблю!</a:t>
            </a:r>
          </a:p>
        </p:txBody>
      </p:sp>
      <p:sp>
        <p:nvSpPr>
          <p:cNvPr id="18437" name="AutoShape 5" descr="image?id=848793715791&amp;t=3&amp;plc=WEB&amp;tkn=*TFsiqlAPA_Qdk-XGuz5tmfxLMnI"/>
          <p:cNvSpPr>
            <a:spLocks noChangeAspect="1" noChangeArrowheads="1"/>
          </p:cNvSpPr>
          <p:nvPr/>
        </p:nvSpPr>
        <p:spPr bwMode="auto">
          <a:xfrm>
            <a:off x="4419600" y="3276600"/>
            <a:ext cx="304800" cy="304800"/>
          </a:xfrm>
          <a:prstGeom prst="rect">
            <a:avLst/>
          </a:prstGeom>
          <a:noFill/>
        </p:spPr>
        <p:txBody>
          <a:bodyPr/>
          <a:lstStyle/>
          <a:p>
            <a:endParaRPr lang="ru-RU"/>
          </a:p>
        </p:txBody>
      </p:sp>
      <p:sp>
        <p:nvSpPr>
          <p:cNvPr id="18439" name="AutoShape 7" descr="image?id=848793715791&amp;t=3&amp;plc=WEB&amp;tkn=*TFsiqlAPA_Qdk-XGuz5tmfxLMnI"/>
          <p:cNvSpPr>
            <a:spLocks noChangeAspect="1" noChangeArrowheads="1"/>
          </p:cNvSpPr>
          <p:nvPr/>
        </p:nvSpPr>
        <p:spPr bwMode="auto">
          <a:xfrm>
            <a:off x="4419600" y="3276600"/>
            <a:ext cx="304800" cy="304800"/>
          </a:xfrm>
          <a:prstGeom prst="rect">
            <a:avLst/>
          </a:prstGeom>
          <a:noFill/>
        </p:spPr>
        <p:txBody>
          <a:bodyPr/>
          <a:lstStyle/>
          <a:p>
            <a:endParaRPr lang="ru-RU"/>
          </a:p>
        </p:txBody>
      </p:sp>
      <p:sp>
        <p:nvSpPr>
          <p:cNvPr id="18441" name="AutoShape 9" descr="image?id=848793715791&amp;t=3&amp;plc=WEB&amp;tkn=*TFsiqlAPA_Qdk-XGuz5tmfxLMnI"/>
          <p:cNvSpPr>
            <a:spLocks noChangeAspect="1" noChangeArrowheads="1"/>
          </p:cNvSpPr>
          <p:nvPr/>
        </p:nvSpPr>
        <p:spPr bwMode="auto">
          <a:xfrm>
            <a:off x="4419600" y="3276600"/>
            <a:ext cx="304800" cy="304800"/>
          </a:xfrm>
          <a:prstGeom prst="rect">
            <a:avLst/>
          </a:prstGeom>
          <a:noFill/>
        </p:spPr>
        <p:txBody>
          <a:bodyPr/>
          <a:lstStyle/>
          <a:p>
            <a:endParaRPr lang="ru-RU"/>
          </a:p>
        </p:txBody>
      </p:sp>
      <p:sp>
        <p:nvSpPr>
          <p:cNvPr id="18443" name="AutoShape 11" descr="image?id=848793715791&amp;t=3&amp;plc=WEB&amp;tkn=*TFsiqlAPA_Qdk-XGuz5tmfxLMnI"/>
          <p:cNvSpPr>
            <a:spLocks noChangeAspect="1" noChangeArrowheads="1"/>
          </p:cNvSpPr>
          <p:nvPr/>
        </p:nvSpPr>
        <p:spPr bwMode="auto">
          <a:xfrm>
            <a:off x="4419600" y="3276600"/>
            <a:ext cx="304800" cy="304800"/>
          </a:xfrm>
          <a:prstGeom prst="rect">
            <a:avLst/>
          </a:prstGeom>
          <a:noFill/>
        </p:spPr>
        <p:txBody>
          <a:bodyPr/>
          <a:lstStyle/>
          <a:p>
            <a:endParaRPr lang="ru-RU"/>
          </a:p>
        </p:txBody>
      </p:sp>
      <p:pic>
        <p:nvPicPr>
          <p:cNvPr id="18444" name="Picture 12" descr="эмыне"/>
          <p:cNvPicPr>
            <a:picLocks noChangeAspect="1" noChangeArrowheads="1"/>
          </p:cNvPicPr>
          <p:nvPr/>
        </p:nvPicPr>
        <p:blipFill>
          <a:blip r:embed="rId2"/>
          <a:srcRect/>
          <a:stretch>
            <a:fillRect/>
          </a:stretch>
        </p:blipFill>
        <p:spPr bwMode="auto">
          <a:xfrm>
            <a:off x="4572000" y="1628775"/>
            <a:ext cx="4354513" cy="3295650"/>
          </a:xfrm>
          <a:prstGeom prst="rect">
            <a:avLst/>
          </a:prstGeom>
          <a:noFill/>
        </p:spPr>
      </p:pic>
      <p:sp>
        <p:nvSpPr>
          <p:cNvPr id="18445" name="Text Box 13"/>
          <p:cNvSpPr txBox="1">
            <a:spLocks noChangeArrowheads="1"/>
          </p:cNvSpPr>
          <p:nvPr/>
        </p:nvSpPr>
        <p:spPr bwMode="auto">
          <a:xfrm>
            <a:off x="4427538" y="496888"/>
            <a:ext cx="3673475" cy="579437"/>
          </a:xfrm>
          <a:prstGeom prst="rect">
            <a:avLst/>
          </a:prstGeom>
          <a:noFill/>
          <a:ln w="9525">
            <a:noFill/>
            <a:miter lim="800000"/>
            <a:headEnd/>
            <a:tailEnd/>
          </a:ln>
          <a:effectLst/>
        </p:spPr>
        <p:txBody>
          <a:bodyPr>
            <a:spAutoFit/>
          </a:bodyPr>
          <a:lstStyle/>
          <a:p>
            <a:r>
              <a:rPr lang="ru-RU" sz="3200">
                <a:solidFill>
                  <a:srgbClr val="FF0000"/>
                </a:solidFill>
              </a:rPr>
              <a:t>             Моя мама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eaLnBrk="1" hangingPunct="1">
              <a:lnSpc>
                <a:spcPct val="90000"/>
              </a:lnSpc>
              <a:buFontTx/>
              <a:buNone/>
            </a:pPr>
            <a:r>
              <a:rPr lang="ru-RU" sz="3200" b="1" dirty="0" smtClean="0">
                <a:solidFill>
                  <a:srgbClr val="FF0000"/>
                </a:solidFill>
                <a:latin typeface="Calligraph" pitchFamily="2" charset="0"/>
              </a:rPr>
              <a:t>Материнская любовь подобна кругу, она не имеет ни начала, ни </a:t>
            </a:r>
            <a:r>
              <a:rPr lang="ru-RU" sz="3200" b="1" dirty="0" smtClean="0">
                <a:solidFill>
                  <a:srgbClr val="FF0000"/>
                </a:solidFill>
                <a:latin typeface="Calligraph" pitchFamily="2" charset="0"/>
              </a:rPr>
              <a:t>конца</a:t>
            </a:r>
            <a:r>
              <a:rPr lang="en-US" sz="3200" b="1" dirty="0" smtClean="0">
                <a:solidFill>
                  <a:srgbClr val="FF0000"/>
                </a:solidFill>
                <a:latin typeface="Calligraph" pitchFamily="2" charset="0"/>
              </a:rPr>
              <a:t>.</a:t>
            </a:r>
            <a:r>
              <a:rPr lang="ru-RU" sz="3200" dirty="0" smtClean="0">
                <a:solidFill>
                  <a:srgbClr val="800080"/>
                </a:solidFill>
                <a:latin typeface="Calligraph" pitchFamily="2" charset="0"/>
              </a:rPr>
              <a:t> </a:t>
            </a:r>
            <a:endParaRPr lang="en-US" sz="3200" dirty="0" smtClean="0">
              <a:solidFill>
                <a:srgbClr val="800080"/>
              </a:solidFill>
              <a:latin typeface="Calligraph" pitchFamily="2" charset="0"/>
            </a:endParaRPr>
          </a:p>
          <a:p>
            <a:pPr algn="just" eaLnBrk="1" hangingPunct="1">
              <a:lnSpc>
                <a:spcPct val="90000"/>
              </a:lnSpc>
              <a:buFontTx/>
              <a:buNone/>
            </a:pPr>
            <a:r>
              <a:rPr lang="en-US" sz="3200" dirty="0" smtClean="0">
                <a:solidFill>
                  <a:srgbClr val="800080"/>
                </a:solidFill>
                <a:latin typeface="Calligraph" pitchFamily="2" charset="0"/>
              </a:rPr>
              <a:t>		</a:t>
            </a:r>
            <a:r>
              <a:rPr lang="ru-RU" sz="3200" dirty="0" smtClean="0">
                <a:solidFill>
                  <a:srgbClr val="800080"/>
                </a:solidFill>
                <a:latin typeface="Calligraph" pitchFamily="2" charset="0"/>
              </a:rPr>
              <a:t>Материнская </a:t>
            </a:r>
            <a:r>
              <a:rPr lang="ru-RU" sz="3200" dirty="0" smtClean="0">
                <a:solidFill>
                  <a:srgbClr val="800080"/>
                </a:solidFill>
                <a:latin typeface="Calligraph" pitchFamily="2" charset="0"/>
              </a:rPr>
              <a:t>любовь </a:t>
            </a:r>
            <a:r>
              <a:rPr lang="ru-RU" sz="3200" dirty="0" smtClean="0">
                <a:solidFill>
                  <a:srgbClr val="800080"/>
                </a:solidFill>
                <a:latin typeface="Calligraph" pitchFamily="2" charset="0"/>
              </a:rPr>
              <a:t>вечна.</a:t>
            </a:r>
            <a:r>
              <a:rPr lang="en-US" sz="3200" dirty="0" smtClean="0">
                <a:solidFill>
                  <a:srgbClr val="800080"/>
                </a:solidFill>
                <a:latin typeface="Calligraph" pitchFamily="2" charset="0"/>
              </a:rPr>
              <a:t> </a:t>
            </a:r>
            <a:r>
              <a:rPr lang="ru-RU" sz="3200" dirty="0" smtClean="0">
                <a:solidFill>
                  <a:srgbClr val="800080"/>
                </a:solidFill>
                <a:latin typeface="Calligraph" pitchFamily="2" charset="0"/>
              </a:rPr>
              <a:t>Ей </a:t>
            </a:r>
            <a:r>
              <a:rPr lang="ru-RU" sz="3200" dirty="0" smtClean="0">
                <a:solidFill>
                  <a:srgbClr val="800080"/>
                </a:solidFill>
                <a:latin typeface="Calligraph" pitchFamily="2" charset="0"/>
              </a:rPr>
              <a:t>не страшны ни время, ни расстояние, ни трудности, ни невзгоды</a:t>
            </a:r>
            <a:r>
              <a:rPr lang="ru-RU" sz="3200" dirty="0" smtClean="0">
                <a:solidFill>
                  <a:srgbClr val="800080"/>
                </a:solidFill>
                <a:latin typeface="Calligraph" pitchFamily="2" charset="0"/>
              </a:rPr>
              <a:t>!</a:t>
            </a:r>
            <a:endParaRPr lang="en-US" sz="3200" dirty="0" smtClean="0">
              <a:solidFill>
                <a:srgbClr val="800080"/>
              </a:solidFill>
              <a:latin typeface="Calligraph" pitchFamily="2" charset="0"/>
            </a:endParaRPr>
          </a:p>
          <a:p>
            <a:pPr algn="just">
              <a:lnSpc>
                <a:spcPct val="90000"/>
              </a:lnSpc>
              <a:buNone/>
            </a:pPr>
            <a:r>
              <a:rPr lang="en-US" sz="3200" dirty="0" smtClean="0">
                <a:solidFill>
                  <a:srgbClr val="800080"/>
                </a:solidFill>
                <a:latin typeface="Calligraph" pitchFamily="2" charset="0"/>
              </a:rPr>
              <a:t>	</a:t>
            </a:r>
            <a:r>
              <a:rPr lang="en-US" sz="3200" dirty="0" smtClean="0">
                <a:solidFill>
                  <a:srgbClr val="800080"/>
                </a:solidFill>
                <a:latin typeface="Calligraph" pitchFamily="2" charset="0"/>
              </a:rPr>
              <a:t>		</a:t>
            </a:r>
            <a:r>
              <a:rPr lang="ru-RU" sz="3200" b="1" dirty="0" smtClean="0">
                <a:solidFill>
                  <a:schemeClr val="tx2"/>
                </a:solidFill>
                <a:latin typeface="Calligraph" pitchFamily="2" charset="0"/>
              </a:rPr>
              <a:t>Нет </a:t>
            </a:r>
            <a:r>
              <a:rPr lang="ru-RU" sz="3200" b="1" dirty="0" smtClean="0">
                <a:solidFill>
                  <a:schemeClr val="tx2"/>
                </a:solidFill>
                <a:latin typeface="Calligraph" pitchFamily="2" charset="0"/>
              </a:rPr>
              <a:t>дружбы крепче, нет любви сильнее, чем то чувство, которое испытывает мать к своему ребенку.</a:t>
            </a:r>
          </a:p>
          <a:p>
            <a:pPr algn="just" eaLnBrk="1" hangingPunct="1">
              <a:lnSpc>
                <a:spcPct val="90000"/>
              </a:lnSpc>
              <a:buFontTx/>
              <a:buNone/>
            </a:pPr>
            <a:endParaRPr lang="ru-RU" dirty="0" smtClean="0">
              <a:solidFill>
                <a:srgbClr val="800080"/>
              </a:solidFill>
              <a:latin typeface="Calligraph" pitchFamily="2"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solidFill>
                  <a:srgbClr val="0000FF"/>
                </a:solidFill>
                <a:latin typeface="Comic Sans MS" pitchFamily="66" charset="0"/>
              </a:rPr>
              <a:t>Никакие слова не могут выразить все величие, красоту и героизм материнской любви.</a:t>
            </a:r>
          </a:p>
          <a:p>
            <a:pPr>
              <a:buNone/>
            </a:pPr>
            <a:r>
              <a:rPr lang="ru-RU" dirty="0" smtClean="0">
                <a:solidFill>
                  <a:srgbClr val="FF0000"/>
                </a:solidFill>
                <a:latin typeface="Comic Sans MS" pitchFamily="66" charset="0"/>
              </a:rPr>
              <a:t>Удивительное сочетание силы духа и воли к жизни, опыта и прозорливости, дерзких надежд и глубоких раздумий – вот что такое мать.</a:t>
            </a:r>
          </a:p>
          <a:p>
            <a:pPr>
              <a:buNone/>
            </a:pPr>
            <a:r>
              <a:rPr lang="ru-RU" dirty="0" smtClean="0">
                <a:solidFill>
                  <a:schemeClr val="tx2"/>
                </a:solidFill>
                <a:latin typeface="Comic Sans MS" pitchFamily="66" charset="0"/>
              </a:rPr>
              <a:t>Мама – это не та, на кого всегда можно опереться, а та, благодаря кому ты научишься твердо стоять на своих ногах.</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idx="1"/>
          </p:nvPr>
        </p:nvSpPr>
        <p:spPr>
          <a:xfrm>
            <a:off x="214282" y="357166"/>
            <a:ext cx="4402138" cy="6072230"/>
          </a:xfrm>
        </p:spPr>
        <p:txBody>
          <a:bodyPr/>
          <a:lstStyle/>
          <a:p>
            <a:pPr algn="ctr">
              <a:lnSpc>
                <a:spcPct val="80000"/>
              </a:lnSpc>
              <a:buFont typeface="Arial" charset="0"/>
              <a:buNone/>
            </a:pPr>
            <a:r>
              <a:rPr lang="ru-RU" dirty="0" smtClean="0">
                <a:solidFill>
                  <a:srgbClr val="7030A0"/>
                </a:solidFill>
                <a:latin typeface="Comic Sans MS" pitchFamily="66" charset="0"/>
              </a:rPr>
              <a:t>Когда ты с нами рядом,</a:t>
            </a:r>
          </a:p>
          <a:p>
            <a:pPr algn="ctr">
              <a:lnSpc>
                <a:spcPct val="80000"/>
              </a:lnSpc>
              <a:buFont typeface="Arial" charset="0"/>
              <a:buNone/>
            </a:pPr>
            <a:r>
              <a:rPr lang="ru-RU" dirty="0" smtClean="0">
                <a:solidFill>
                  <a:srgbClr val="7030A0"/>
                </a:solidFill>
                <a:latin typeface="Comic Sans MS" pitchFamily="66" charset="0"/>
              </a:rPr>
              <a:t> Проблем как будто нет</a:t>
            </a:r>
          </a:p>
          <a:p>
            <a:pPr algn="ctr">
              <a:lnSpc>
                <a:spcPct val="80000"/>
              </a:lnSpc>
              <a:buFont typeface="Arial" charset="0"/>
              <a:buNone/>
            </a:pPr>
            <a:r>
              <a:rPr lang="ru-RU" dirty="0" smtClean="0">
                <a:solidFill>
                  <a:srgbClr val="7030A0"/>
                </a:solidFill>
                <a:latin typeface="Comic Sans MS" pitchFamily="66" charset="0"/>
              </a:rPr>
              <a:t> Ободришь теплым взглядом </a:t>
            </a:r>
          </a:p>
          <a:p>
            <a:pPr algn="ctr">
              <a:lnSpc>
                <a:spcPct val="80000"/>
              </a:lnSpc>
              <a:buFont typeface="Arial" charset="0"/>
              <a:buNone/>
            </a:pPr>
            <a:r>
              <a:rPr lang="ru-RU" dirty="0" smtClean="0">
                <a:solidFill>
                  <a:srgbClr val="7030A0"/>
                </a:solidFill>
                <a:latin typeface="Comic Sans MS" pitchFamily="66" charset="0"/>
              </a:rPr>
              <a:t>И нужный дашь совет. </a:t>
            </a:r>
          </a:p>
          <a:p>
            <a:pPr algn="ctr">
              <a:lnSpc>
                <a:spcPct val="80000"/>
              </a:lnSpc>
              <a:buFont typeface="Arial" charset="0"/>
              <a:buNone/>
            </a:pPr>
            <a:r>
              <a:rPr lang="ru-RU" dirty="0" smtClean="0">
                <a:solidFill>
                  <a:srgbClr val="7030A0"/>
                </a:solidFill>
                <a:latin typeface="Comic Sans MS" pitchFamily="66" charset="0"/>
              </a:rPr>
              <a:t>Заботу человечных </a:t>
            </a:r>
          </a:p>
          <a:p>
            <a:pPr algn="ctr">
              <a:lnSpc>
                <a:spcPct val="80000"/>
              </a:lnSpc>
              <a:buFont typeface="Arial" charset="0"/>
              <a:buNone/>
            </a:pPr>
            <a:r>
              <a:rPr lang="ru-RU" dirty="0" smtClean="0">
                <a:solidFill>
                  <a:srgbClr val="7030A0"/>
                </a:solidFill>
                <a:latin typeface="Comic Sans MS" pitchFamily="66" charset="0"/>
              </a:rPr>
              <a:t>И терпеливых рук </a:t>
            </a:r>
          </a:p>
          <a:p>
            <a:pPr algn="ctr">
              <a:lnSpc>
                <a:spcPct val="80000"/>
              </a:lnSpc>
              <a:buFont typeface="Arial" charset="0"/>
              <a:buNone/>
            </a:pPr>
            <a:r>
              <a:rPr lang="ru-RU" dirty="0" smtClean="0">
                <a:solidFill>
                  <a:srgbClr val="7030A0"/>
                </a:solidFill>
                <a:latin typeface="Comic Sans MS" pitchFamily="66" charset="0"/>
              </a:rPr>
              <a:t>Ребенок ценит бесконечно, </a:t>
            </a:r>
          </a:p>
          <a:p>
            <a:pPr algn="ctr">
              <a:lnSpc>
                <a:spcPct val="80000"/>
              </a:lnSpc>
              <a:buFont typeface="Arial" charset="0"/>
              <a:buNone/>
            </a:pPr>
            <a:r>
              <a:rPr lang="ru-RU" dirty="0" smtClean="0">
                <a:solidFill>
                  <a:srgbClr val="7030A0"/>
                </a:solidFill>
                <a:latin typeface="Comic Sans MS" pitchFamily="66" charset="0"/>
              </a:rPr>
              <a:t>И обожает внук.</a:t>
            </a:r>
          </a:p>
          <a:p>
            <a:pPr algn="ctr">
              <a:lnSpc>
                <a:spcPct val="80000"/>
              </a:lnSpc>
              <a:buFont typeface="Arial" charset="0"/>
              <a:buNone/>
            </a:pPr>
            <a:r>
              <a:rPr lang="ru-RU" dirty="0" smtClean="0">
                <a:solidFill>
                  <a:srgbClr val="7030A0"/>
                </a:solidFill>
                <a:latin typeface="Comic Sans MS" pitchFamily="66" charset="0"/>
              </a:rPr>
              <a:t> Мы все тебе желаем </a:t>
            </a:r>
          </a:p>
          <a:p>
            <a:pPr algn="ctr">
              <a:lnSpc>
                <a:spcPct val="80000"/>
              </a:lnSpc>
              <a:buFont typeface="Arial" charset="0"/>
              <a:buNone/>
            </a:pPr>
            <a:r>
              <a:rPr lang="ru-RU" dirty="0" smtClean="0">
                <a:solidFill>
                  <a:srgbClr val="7030A0"/>
                </a:solidFill>
                <a:latin typeface="Comic Sans MS" pitchFamily="66" charset="0"/>
              </a:rPr>
              <a:t>Жить долго, не стареть </a:t>
            </a:r>
          </a:p>
          <a:p>
            <a:pPr algn="ctr">
              <a:lnSpc>
                <a:spcPct val="80000"/>
              </a:lnSpc>
              <a:buFont typeface="Arial" charset="0"/>
              <a:buNone/>
            </a:pPr>
            <a:r>
              <a:rPr lang="ru-RU" dirty="0" smtClean="0">
                <a:solidFill>
                  <a:srgbClr val="7030A0"/>
                </a:solidFill>
                <a:latin typeface="Comic Sans MS" pitchFamily="66" charset="0"/>
              </a:rPr>
              <a:t>И, бодрость сохраняя, </a:t>
            </a:r>
          </a:p>
          <a:p>
            <a:pPr algn="ctr">
              <a:lnSpc>
                <a:spcPct val="80000"/>
              </a:lnSpc>
              <a:buFont typeface="Arial" charset="0"/>
              <a:buNone/>
            </a:pPr>
            <a:r>
              <a:rPr lang="ru-RU" dirty="0" smtClean="0">
                <a:solidFill>
                  <a:srgbClr val="7030A0"/>
                </a:solidFill>
                <a:latin typeface="Comic Sans MS" pitchFamily="66" charset="0"/>
              </a:rPr>
              <a:t>О прошлом не жалеть! </a:t>
            </a:r>
          </a:p>
        </p:txBody>
      </p:sp>
      <p:pic>
        <p:nvPicPr>
          <p:cNvPr id="19461" name="Picture 5" descr="i?id=813edf2e1e6643221e0043294de663f7-l&amp;n=13"/>
          <p:cNvPicPr>
            <a:picLocks noChangeAspect="1" noChangeArrowheads="1"/>
          </p:cNvPicPr>
          <p:nvPr/>
        </p:nvPicPr>
        <p:blipFill>
          <a:blip r:embed="rId2"/>
          <a:srcRect/>
          <a:stretch>
            <a:fillRect/>
          </a:stretch>
        </p:blipFill>
        <p:spPr bwMode="auto">
          <a:xfrm>
            <a:off x="4572000" y="1928802"/>
            <a:ext cx="4367212" cy="313213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28596" y="549275"/>
            <a:ext cx="8429684" cy="868363"/>
          </a:xfrm>
        </p:spPr>
        <p:txBody>
          <a:bodyPr>
            <a:normAutofit fontScale="90000"/>
          </a:bodyPr>
          <a:lstStyle/>
          <a:p>
            <a:pPr algn="ctr"/>
            <a:r>
              <a:rPr lang="ru-RU" sz="2800" dirty="0" smtClean="0">
                <a:solidFill>
                  <a:srgbClr val="7030A0"/>
                </a:solidFill>
                <a:latin typeface="Comic Sans MS" pitchFamily="66" charset="0"/>
              </a:rPr>
              <a:t>В это мире лишь один есть человек, Который мне всех остальных дороже. Это мама моя родная. Без нее бы жизнь была просто невозможна.</a:t>
            </a:r>
            <a:r>
              <a:rPr lang="ru-RU" sz="4000" dirty="0" smtClean="0">
                <a:solidFill>
                  <a:srgbClr val="7030A0"/>
                </a:solidFill>
                <a:latin typeface="Comic Sans MS" pitchFamily="66" charset="0"/>
              </a:rPr>
              <a:t> </a:t>
            </a:r>
          </a:p>
        </p:txBody>
      </p:sp>
      <p:pic>
        <p:nvPicPr>
          <p:cNvPr id="20484" name="Picture 4" descr="кс"/>
          <p:cNvPicPr>
            <a:picLocks noChangeAspect="1" noChangeArrowheads="1"/>
          </p:cNvPicPr>
          <p:nvPr/>
        </p:nvPicPr>
        <p:blipFill>
          <a:blip r:embed="rId2"/>
          <a:srcRect/>
          <a:stretch>
            <a:fillRect/>
          </a:stretch>
        </p:blipFill>
        <p:spPr bwMode="auto">
          <a:xfrm>
            <a:off x="1403350" y="1916113"/>
            <a:ext cx="6264275" cy="465296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499</Words>
  <Application>Microsoft Office PowerPoint</Application>
  <PresentationFormat>Экран (4:3)</PresentationFormat>
  <Paragraphs>69</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Презентация на тему : «Мама! Сколько в слове этом» </vt:lpstr>
      <vt:lpstr>Слайд 2</vt:lpstr>
      <vt:lpstr>Слайд 3</vt:lpstr>
      <vt:lpstr>Слайд 4</vt:lpstr>
      <vt:lpstr>Слайд 5</vt:lpstr>
      <vt:lpstr>Слайд 6</vt:lpstr>
      <vt:lpstr>Слайд 7</vt:lpstr>
      <vt:lpstr>Слайд 8</vt:lpstr>
      <vt:lpstr>В это мире лишь один есть человек, Который мне всех остальных дороже. Это мама моя родная. Без нее бы жизнь была просто невозможна. </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XTreme.ws</cp:lastModifiedBy>
  <cp:revision>14</cp:revision>
  <dcterms:created xsi:type="dcterms:W3CDTF">2013-08-21T19:17:07Z</dcterms:created>
  <dcterms:modified xsi:type="dcterms:W3CDTF">2017-04-04T16:09:52Z</dcterms:modified>
</cp:coreProperties>
</file>