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9" r:id="rId4"/>
    <p:sldId id="260" r:id="rId5"/>
    <p:sldId id="275" r:id="rId6"/>
    <p:sldId id="276" r:id="rId7"/>
    <p:sldId id="277" r:id="rId8"/>
    <p:sldId id="279" r:id="rId9"/>
    <p:sldId id="287" r:id="rId10"/>
    <p:sldId id="288" r:id="rId11"/>
    <p:sldId id="289" r:id="rId12"/>
    <p:sldId id="290" r:id="rId13"/>
    <p:sldId id="291" r:id="rId14"/>
    <p:sldId id="280" r:id="rId15"/>
    <p:sldId id="281" r:id="rId16"/>
    <p:sldId id="282" r:id="rId17"/>
    <p:sldId id="284" r:id="rId18"/>
    <p:sldId id="26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871B-397F-47AD-B9E6-C9866AC33AD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A72C1-E789-426C-9DB6-3B6FEF0C5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Родительское собрание  на тему: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«Организация                                                        детского экспериментирования                                в домашних условиях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подготовила: Утина Светлана  Юрьевна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Экспериментируем с воздухом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64807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с пакетом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ADmin\Рабочий стол\фото -опыты\SAM_18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1844824"/>
            <a:ext cx="4040188" cy="3030141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93610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с вертушкой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фото -опыты\SAM_18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4008" y="3429000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Экспериментируем с воздухом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фото -опыты\SAM_18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52007" y="2348187"/>
            <a:ext cx="4039985" cy="3029989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4294967295"/>
          </p:nvPr>
        </p:nvSpPr>
        <p:spPr>
          <a:xfrm>
            <a:off x="2149475" y="1600200"/>
            <a:ext cx="6994525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с султанчиками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Экспериментируем с водой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2 декабря 2016\SAM_18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4038600" cy="28083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2 декабря 2016\SAM_1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08920"/>
            <a:ext cx="403860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Экспериментируем с водой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2 декабря 2016\SAM_1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4038600" cy="302433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2 декабря 2016\SAM_18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52936"/>
            <a:ext cx="40386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Экспериментируем дома.                                          Во время купания.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690864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 ванной комнате разрешить играть: с пустыми баночками, флаконами, мыльницами. ( Куда больше воды поместилось?  Куда вода легче набирается? Почему? Откуда воду легче вылить? Чем быстрее набрать воду в ванночку ведром, или губкой?)  Это поможет ребенку исследовать и определять характеристику предметов, развивать  наблюдательность.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844824"/>
            <a:ext cx="3467100" cy="343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Экспериментируем дома.                                          Во время поливки цветов.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Поинтересуйтесь у малыша: «Все ли растения надо одинаково поливать? Почему? Это поможет воспитать бережное отношение к природе и сформировать знания о растениях, способах ухода за ними.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27327"/>
            <a:ext cx="4038600" cy="287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Экспериментируем дома. На кухне.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5770984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Возьмите банку, налейте воды до половины, растворите в ней 2 столовые ложки соли. Возьмите сырое яйцо и погрузите его в получившийся соляной раствор. Яйцо всплывает! Это происходит потому, что соленая вода тяжелее обычной и тяжелее, чем собственно яйцо. А теперь попробуйте взять стакан сырой воды и постепенно подливайте ее в банку с соляным раствором и яйцом. Яйцо начнет медленно погружаться, пока не ляжет на дно, как затонувший корабль. Подливая простую воду, вы уменьшаете ее вес, яйцо становится тяжелее воды и поэтому тонет.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36912"/>
            <a:ext cx="23866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Экспериментируем дома.                                           Во время уборки.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Спросить у ребёнка: «Как ты считаешь, с чего нужно начать? Что для этого нужно? Что ты сделаешь сам? В чем тебе понадобится помощь? » Подобная ситуация развивает наблюдательность, умения планировать и рассчитывать свои силы.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06589"/>
            <a:ext cx="4038600" cy="291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 проведении эксперимента главное- безопасность вас и ваших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ВОДА НЕ ИМЕЕТ ЦВЕТА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Узнать свойство воды - прозрачность.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вода, молоко, 2 стаканчика, 2 ложки.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ОПЫТА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Налить в один стакан молоко, а в другой воду. В оба стаканчика  опустить ложки. В стакане где вода ложка видна, а в стакане, где молоко – ложка не видна.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 прозрачная, а молоко нет. Молоко имеет белый цвет.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16832"/>
            <a:ext cx="4038600" cy="315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7067128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«Умейте открыть перед ребенком в окружающем мире что-то одно, но открыть так, чтобы кусочек жизни заиграл  всеми цветами радуги. Оставляйте всегда что-то недосказанное, чтобы ребенку захотелось еще и еще раз возвратиться к тому, что он узнал».  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dirty="0" smtClean="0"/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61048"/>
            <a:ext cx="29622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Детское экспериментирование-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это один из ведущих видов деятельности  дошкольника по изучению окружающего мира с помощью различных специальных и неспециальных манипуляций, продуманных и выстроенных действий с целью получения какого-нибудь результата.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90800" y="3645024"/>
            <a:ext cx="3962400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Роль экспериментирования в развитии ребенка-дошкольника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5698976" cy="478539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мелкая моторика (игры с песком, мукой, горохом, мелкими камешками и бусинками);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воображение (что случается с льдинкой в группе? полетит ли перышко, если на него подуть?)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внимание и память (запомню – дома расскажу маме);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речь;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мышление (вода на морозе превращается в лед, значит, лед в тепле растает).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Конечно же, нельзя забывать о том, что во время таких игр формируются навыки общения, соучастия, сопереживания, взаимопомощи (не может Катя отделить фасоль от гороха – Даша предложит свою помощь).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73016"/>
            <a:ext cx="2602632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Родителям  необходимо: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Во-первых, самим быть любознательными.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Во-вторых, давать возможность для самостоятельных детских исследований: по возможности не мешать, если ребенок заинтересовался листом дерева, игрушкой или кучей песка.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В-третьих, предлагать новые интересные объекты для исследований..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В-четвертых, стараться отвечать на многочисленные вопросы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Правила при выборе темы: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должна быть интересна ребенку, должна увлекать его, быть с элементами неожиданности и необычности.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должна быть выполнима, решение ее должно принести реальную пользу участникам исследования (ребенок должен раскрыть лучшие стороны своего интеллекта, получить новые знания, умения , навыки).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должна быть такой, чтобы работа могла быть выполнена относительно быстро, учитывая особенность детей средней группы. Они еще не способны концентрировать свое внимание на одном объекте долговременно.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Наша мини-лаборатория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фото -опыты\SAM_18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4" y="1196975"/>
            <a:ext cx="6572251" cy="492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Экспериментируем с воздухом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5040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с  трубочкой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фото -опыты\SAM_18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772816"/>
            <a:ext cx="4040188" cy="3096343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988840"/>
            <a:ext cx="4041775" cy="50405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с ленточкой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фото -опыты\SAM_18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5025" y="2780928"/>
            <a:ext cx="4041775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479)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Экспериментируем с воздухом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5040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с веером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фото -опыты\SAM_18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700808"/>
            <a:ext cx="4040188" cy="3024335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4041775" cy="79208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с воздушным шариком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ADmin\Рабочий стол\фото -опыты\SAM_18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5025" y="3140968"/>
            <a:ext cx="404177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696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Детское экспериментирование-                   это один из ведущих видов деятельности  дошкольника по изучению окружающего мира с помощью различных специальных и неспециальных манипуляций, продуманных и выстроенных действий с целью получения какого-нибудь результата.  </vt:lpstr>
      <vt:lpstr>Роль экспериментирования в развитии ребенка-дошкольника</vt:lpstr>
      <vt:lpstr>Родителям  необходимо: </vt:lpstr>
      <vt:lpstr>Правила при выборе темы:</vt:lpstr>
      <vt:lpstr>Наша мини-лаборатория</vt:lpstr>
      <vt:lpstr>Экспериментируем с воздухом</vt:lpstr>
      <vt:lpstr>Экспериментируем с воздухом</vt:lpstr>
      <vt:lpstr>Экспериментируем с воздухом</vt:lpstr>
      <vt:lpstr>Экспериментируем с воздухом</vt:lpstr>
      <vt:lpstr>Экспериментируем с водой</vt:lpstr>
      <vt:lpstr>Экспериментируем с водой</vt:lpstr>
      <vt:lpstr>Экспериментируем дома.                                          Во время купания.</vt:lpstr>
      <vt:lpstr>Экспериментируем дома.                                          Во время поливки цветов.</vt:lpstr>
      <vt:lpstr>Экспериментируем дома. На кухне.</vt:lpstr>
      <vt:lpstr>Экспериментируем дома.                                           Во время уборки.</vt:lpstr>
      <vt:lpstr>ПОМНИТЕ!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eMachines Customer</dc:creator>
  <cp:lastModifiedBy>Valued eMachines Customer</cp:lastModifiedBy>
  <cp:revision>47</cp:revision>
  <dcterms:created xsi:type="dcterms:W3CDTF">2016-10-16T18:01:02Z</dcterms:created>
  <dcterms:modified xsi:type="dcterms:W3CDTF">2017-05-18T06:20:52Z</dcterms:modified>
</cp:coreProperties>
</file>