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AB5D43-CE8F-46C7-AEFA-41E160A58403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210990-A26C-4856-A260-F2096EBF7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Козловская средняя общеобразовательная школа 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(структурное подразделение детский сад)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Бутурлиновского муниципального района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Воронежской области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о проделанной работе в рамках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экологической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«Чистая Земля»</a:t>
            </a:r>
          </a:p>
          <a:p>
            <a:pPr algn="ctr">
              <a:buNone/>
            </a:pPr>
            <a:endParaRPr lang="ru-RU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Выполнил: старший воспитатель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Титова Л.Ю.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Козловка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Акция\DSC_0324 - копия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753509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ьга\Desktop\Акция\DSC_0323 - копия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764386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214290"/>
          <a:ext cx="842968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049"/>
                <a:gridCol w="2493667"/>
                <a:gridCol w="1571636"/>
                <a:gridCol w="2500330"/>
              </a:tblGrid>
              <a:tr h="174877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образовательного учреждения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 проведения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человек, принявших участие в акции «Скворушка»</a:t>
                      </a:r>
                      <a:endParaRPr lang="ru-RU" dirty="0"/>
                    </a:p>
                  </a:txBody>
                  <a:tcPr/>
                </a:tc>
              </a:tr>
              <a:tr h="460921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Бутурлиновский муниципальный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Муниципальное казенное общеобразовательное учреждение Козловская средняя общеобразовательная школа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МКОУ Козловская СОШ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структурное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подразделение детский сад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05.06.2017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</a:p>
                    <a:p>
                      <a:pPr algn="ctr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13.06.2017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62151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июня в МКОУ Козловская СОШ прошёл заключительный этап акции «Чистая Земля. Чисто там, где не мусорят!» Детки  из структурного подразделения детский сад вместе  с ребятами из пришкольного лагеря «Луч» раздавали памятки родителям, односельчанам и призывали не мусорить, не загрязнять природу, содержать в чистоте родное село и всю нашу Землю.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долго готовились к театрализованному представлению «Медвежонок и зайчонок», которое показали малышам. После  просмотра дети поняли на примере зверюшек к чему приводит привычка мусорить и пообещали  никогда так себя не вести,  охранять и беречь природу.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Акция\DSC_0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765281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Акция\DSC_0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758830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Акция\DSC_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14" y="285728"/>
            <a:ext cx="7588303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Акция\DSC_0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592" y="285728"/>
            <a:ext cx="7655126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122" name="Picture 2" descr="C:\Users\Ольга\Desktop\Акция\DSC_0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258" y="285728"/>
            <a:ext cx="76240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Акция\DSC_0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764386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174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Муниципальное казенное общеобразовательное учреждение  Козловская средняя общеобразовательная школа  (структурное подразделение детский сад) Бутурлиновского муниципального района  Воронежской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Козловская средняя общеобразовательная школа (дошкольная ступень образования Бутурлиновского муниципального района  Воронежской области</dc:title>
  <dc:creator>Ольга</dc:creator>
  <cp:lastModifiedBy>Ольга</cp:lastModifiedBy>
  <cp:revision>18</cp:revision>
  <dcterms:created xsi:type="dcterms:W3CDTF">2017-04-05T06:38:23Z</dcterms:created>
  <dcterms:modified xsi:type="dcterms:W3CDTF">2017-06-22T07:37:31Z</dcterms:modified>
</cp:coreProperties>
</file>