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0" r:id="rId3"/>
    <p:sldId id="256" r:id="rId4"/>
    <p:sldId id="262" r:id="rId5"/>
    <p:sldId id="268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6BB7B-3376-4888-AEBE-DEF08BAA6FB8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D0B9-8373-457E-947E-075AEE6CF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1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0B9-8373-457E-947E-075AEE6CF5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7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9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3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2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5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5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5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4509-D8FC-4067-8EE4-1FCC255D2162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8174-48C3-42C4-93CA-E524EC61D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8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5651" r="1379" b="18466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4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b="1140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68831" r="78438" b="4503"/>
          <a:stretch/>
        </p:blipFill>
        <p:spPr>
          <a:xfrm>
            <a:off x="7808496" y="5257800"/>
            <a:ext cx="1179094" cy="12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"/>
            <a:ext cx="9144000" cy="64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1149" r="3276" b="11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7975" r="3656" b="53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7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774" b="1420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62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cp:lastPrinted>2016-09-22T08:30:48Z</cp:lastPrinted>
  <dcterms:created xsi:type="dcterms:W3CDTF">2016-09-22T06:14:24Z</dcterms:created>
  <dcterms:modified xsi:type="dcterms:W3CDTF">2016-10-02T04:50:55Z</dcterms:modified>
</cp:coreProperties>
</file>