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D876-A0CE-496E-8591-4C4DDEF3A131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6E3-3C52-4A72-AC17-8395137771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D876-A0CE-496E-8591-4C4DDEF3A131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6E3-3C52-4A72-AC17-839513777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D876-A0CE-496E-8591-4C4DDEF3A131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6E3-3C52-4A72-AC17-839513777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D876-A0CE-496E-8591-4C4DDEF3A131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6E3-3C52-4A72-AC17-8395137771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Click="0"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D876-A0CE-496E-8591-4C4DDEF3A131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6E3-3C52-4A72-AC17-839513777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D876-A0CE-496E-8591-4C4DDEF3A131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6E3-3C52-4A72-AC17-8395137771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D876-A0CE-496E-8591-4C4DDEF3A131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6E3-3C52-4A72-AC17-8395137771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D876-A0CE-496E-8591-4C4DDEF3A131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6E3-3C52-4A72-AC17-839513777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D876-A0CE-496E-8591-4C4DDEF3A131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6E3-3C52-4A72-AC17-839513777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D876-A0CE-496E-8591-4C4DDEF3A131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6E3-3C52-4A72-AC17-839513777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D876-A0CE-496E-8591-4C4DDEF3A131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6E3-3C52-4A72-AC17-8395137771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68D876-A0CE-496E-8591-4C4DDEF3A131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89B6E3-3C52-4A72-AC17-839513777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4.png"/><Relationship Id="rId7" Type="http://schemas.openxmlformats.org/officeDocument/2006/relationships/image" Target="../media/image15.png"/><Relationship Id="rId12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29.png"/><Relationship Id="rId5" Type="http://schemas.openxmlformats.org/officeDocument/2006/relationships/image" Target="../media/image13.png"/><Relationship Id="rId10" Type="http://schemas.microsoft.com/office/2007/relationships/hdphoto" Target="../media/hdphoto14.wdp"/><Relationship Id="rId4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openxmlformats.org/officeDocument/2006/relationships/image" Target="../media/image2.jpe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12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microsoft.com/office/2007/relationships/hdphoto" Target="../media/hdphoto5.wdp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microsoft.com/office/2007/relationships/hdphoto" Target="../media/hdphoto3.wdp"/><Relationship Id="rId12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8.wdp"/><Relationship Id="rId5" Type="http://schemas.microsoft.com/office/2007/relationships/hdphoto" Target="../media/hdphoto6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jpeg"/><Relationship Id="rId7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6.jpe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12.wdp"/><Relationship Id="rId4" Type="http://schemas.microsoft.com/office/2007/relationships/hdphoto" Target="../media/hdphoto2.wdp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6.jpe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microsoft.com/office/2007/relationships/hdphoto" Target="../media/hdphoto6.wdp"/><Relationship Id="rId9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microsoft.com/office/2007/relationships/hdphoto" Target="../media/hdphoto1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microsoft.com/office/2007/relationships/hdphoto" Target="../media/hdphoto14.wdp"/><Relationship Id="rId4" Type="http://schemas.microsoft.com/office/2007/relationships/hdphoto" Target="../media/hdphoto6.wdp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2.png"/><Relationship Id="rId7" Type="http://schemas.openxmlformats.org/officeDocument/2006/relationships/image" Target="../media/image23.png"/><Relationship Id="rId12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11" Type="http://schemas.microsoft.com/office/2007/relationships/hdphoto" Target="../media/hdphoto16.wdp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508518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 выбрать предмет  нажатием  левой кнопкой мышки  на которую похожа фигура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836713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5946" y="918011"/>
            <a:ext cx="90480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№1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«Рябинка»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249289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 какую геометрическую фигуру похож предмет»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214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63888" y="548680"/>
            <a:ext cx="172819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05" b="92488" l="559" r="273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3" t="36449" r="72234" b="23102"/>
          <a:stretch/>
        </p:blipFill>
        <p:spPr>
          <a:xfrm>
            <a:off x="95137" y="4869160"/>
            <a:ext cx="1620982" cy="18010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182" b="88636" l="725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52" t="41696" b="11976"/>
          <a:stretch/>
        </p:blipFill>
        <p:spPr>
          <a:xfrm>
            <a:off x="1751718" y="4655126"/>
            <a:ext cx="1786543" cy="22028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85" b="60873" l="25488" r="723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r="27231" b="38501"/>
          <a:stretch/>
        </p:blipFill>
        <p:spPr>
          <a:xfrm>
            <a:off x="3268394" y="4869160"/>
            <a:ext cx="2319179" cy="1913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60" b="97622" l="5325" r="43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09" t="6155" r="57436" b="3018"/>
          <a:stretch/>
        </p:blipFill>
        <p:spPr>
          <a:xfrm>
            <a:off x="7668344" y="4243682"/>
            <a:ext cx="1231693" cy="2425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" b="37463" l="0" r="32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5" r="72176" b="63496"/>
          <a:stretch/>
        </p:blipFill>
        <p:spPr>
          <a:xfrm>
            <a:off x="5529943" y="4944182"/>
            <a:ext cx="1646170" cy="1856668"/>
          </a:xfrm>
          <a:prstGeom prst="rect">
            <a:avLst/>
          </a:prstGeom>
        </p:spPr>
      </p:pic>
      <p:pic>
        <p:nvPicPr>
          <p:cNvPr id="8" name="Picture 31" descr="11949856291207028359tasto_5_architetto_franc_0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559" y="3356992"/>
            <a:ext cx="935037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323407"/>
      </p:ext>
    </p:extLst>
  </p:cSld>
  <p:clrMapOvr>
    <a:masterClrMapping/>
  </p:clrMapOvr>
  <p:transition spd="slow" advClick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07812 -0.56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0.03368 -0.57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70892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Молодцы!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83671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Источник: дидактическая игра «На какую геометрическую фигуру похож предмет» отсканировано и обработано.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56490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воспитатель второй квалификационной категории </a:t>
            </a:r>
            <a:r>
              <a:rPr lang="ru-RU" dirty="0" err="1" smtClean="0"/>
              <a:t>Шайгарданова</a:t>
            </a:r>
            <a:r>
              <a:rPr lang="ru-RU" dirty="0" smtClean="0"/>
              <a:t> Р.В.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485924"/>
      </p:ext>
    </p:extLst>
  </p:cSld>
  <p:clrMapOvr>
    <a:masterClrMapping/>
  </p:clrMapOvr>
  <p:transition spd="slow" advClick="0"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419872" y="620688"/>
            <a:ext cx="180020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" b="33463" l="31678" r="565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4" r="44173" b="66423"/>
          <a:stretch/>
        </p:blipFill>
        <p:spPr>
          <a:xfrm>
            <a:off x="7452320" y="5013176"/>
            <a:ext cx="1399310" cy="14304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" t="7605" r="68185" b="56815"/>
          <a:stretch/>
        </p:blipFill>
        <p:spPr>
          <a:xfrm>
            <a:off x="5364088" y="4869160"/>
            <a:ext cx="1634837" cy="1691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67598" l="1780" r="22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1479" r="76789" b="27438"/>
          <a:stretch/>
        </p:blipFill>
        <p:spPr>
          <a:xfrm>
            <a:off x="3563888" y="4653136"/>
            <a:ext cx="1440873" cy="3382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273" b="100000" l="486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869"/>
          <a:stretch/>
        </p:blipFill>
        <p:spPr>
          <a:xfrm>
            <a:off x="1835696" y="4693256"/>
            <a:ext cx="1537855" cy="21647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390" b="96293" l="66596" r="945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67" t="56472" r="6687" b="6078"/>
          <a:stretch/>
        </p:blipFill>
        <p:spPr>
          <a:xfrm>
            <a:off x="0" y="4796765"/>
            <a:ext cx="1967149" cy="2061235"/>
          </a:xfrm>
          <a:prstGeom prst="rect">
            <a:avLst/>
          </a:prstGeom>
        </p:spPr>
      </p:pic>
      <p:pic>
        <p:nvPicPr>
          <p:cNvPr id="8" name="Picture 31" descr="11949856291207028359tasto_5_architetto_franc_0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429000"/>
            <a:ext cx="935037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038698"/>
      </p:ext>
    </p:extLst>
  </p:cSld>
  <p:clrMapOvr>
    <a:masterClrMapping/>
  </p:clrMapOvr>
  <p:transition spd="slow" advClick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07656 -0.576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-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11684 -0.612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332656"/>
            <a:ext cx="165618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616" b="98154" l="25524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1" t="55051" r="34616"/>
          <a:stretch/>
        </p:blipFill>
        <p:spPr>
          <a:xfrm>
            <a:off x="1835696" y="4725144"/>
            <a:ext cx="2341418" cy="1922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0" t="37128" r="38427" b="22756"/>
          <a:stretch/>
        </p:blipFill>
        <p:spPr>
          <a:xfrm>
            <a:off x="6156176" y="4653136"/>
            <a:ext cx="1482437" cy="19074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55394" l="13108" r="567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2" r="45045" b="46566"/>
          <a:stretch/>
        </p:blipFill>
        <p:spPr>
          <a:xfrm>
            <a:off x="7827818" y="4653136"/>
            <a:ext cx="1316182" cy="1832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97" b="35752" l="74768" r="991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212" t="2361" b="62872"/>
          <a:stretch/>
        </p:blipFill>
        <p:spPr>
          <a:xfrm>
            <a:off x="4211960" y="4869160"/>
            <a:ext cx="1661852" cy="1653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1485" b="96157" l="58266" r="957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45" t="62082"/>
          <a:stretch/>
        </p:blipFill>
        <p:spPr>
          <a:xfrm rot="5400000">
            <a:off x="-623801" y="4628865"/>
            <a:ext cx="3052156" cy="1804554"/>
          </a:xfrm>
          <a:prstGeom prst="rect">
            <a:avLst/>
          </a:prstGeom>
        </p:spPr>
      </p:pic>
      <p:pic>
        <p:nvPicPr>
          <p:cNvPr id="8" name="Picture 31" descr="11949856291207028359tasto_5_architetto_franc_0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3429000"/>
            <a:ext cx="935037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980277"/>
      </p:ext>
    </p:extLst>
  </p:cSld>
  <p:clrMapOvr>
    <a:masterClrMapping/>
  </p:clrMapOvr>
  <p:transition spd="slow" advClick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0.03698 -0.621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-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3191 -0.6349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-3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3707904" y="332656"/>
            <a:ext cx="1728192" cy="18722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1" b="42683"/>
          <a:stretch/>
        </p:blipFill>
        <p:spPr>
          <a:xfrm>
            <a:off x="7668344" y="4416136"/>
            <a:ext cx="1669472" cy="2441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182" b="88636" l="725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52" t="41696" b="11976"/>
          <a:stretch/>
        </p:blipFill>
        <p:spPr>
          <a:xfrm>
            <a:off x="5868144" y="4655126"/>
            <a:ext cx="1786543" cy="2202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909" b="100000" l="3108" r="331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970" r="67461" b="372"/>
          <a:stretch/>
        </p:blipFill>
        <p:spPr>
          <a:xfrm>
            <a:off x="0" y="4736619"/>
            <a:ext cx="1418189" cy="21213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85" b="60873" l="25488" r="723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r="27231" b="38501"/>
          <a:stretch/>
        </p:blipFill>
        <p:spPr>
          <a:xfrm>
            <a:off x="1331640" y="4944181"/>
            <a:ext cx="2319179" cy="19138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013176"/>
            <a:ext cx="2420112" cy="1554480"/>
          </a:xfrm>
          <a:prstGeom prst="rect">
            <a:avLst/>
          </a:prstGeom>
        </p:spPr>
      </p:pic>
      <p:pic>
        <p:nvPicPr>
          <p:cNvPr id="10" name="Picture 31" descr="11949856291207028359tasto_5_architetto_franc_0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212976"/>
            <a:ext cx="935037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552457"/>
      </p:ext>
    </p:extLst>
  </p:cSld>
  <p:clrMapOvr>
    <a:masterClrMapping/>
  </p:clrMapOvr>
  <p:transition spd="slow" advClick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13906 -0.639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-3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23004 -0.638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3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692696"/>
            <a:ext cx="273630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5" t="27786" r="26525" b="38134"/>
          <a:stretch/>
        </p:blipFill>
        <p:spPr>
          <a:xfrm>
            <a:off x="6012160" y="4941168"/>
            <a:ext cx="1661852" cy="16658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2" b="35927" l="75697" r="99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212" t="1254" b="62967"/>
          <a:stretch/>
        </p:blipFill>
        <p:spPr>
          <a:xfrm>
            <a:off x="7230244" y="4898852"/>
            <a:ext cx="1913756" cy="19591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9" b="59738" l="70092" r="995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35" t="3566" b="37337"/>
          <a:stretch/>
        </p:blipFill>
        <p:spPr>
          <a:xfrm>
            <a:off x="0" y="4653136"/>
            <a:ext cx="1918396" cy="2414349"/>
          </a:xfrm>
          <a:prstGeom prst="rect">
            <a:avLst/>
          </a:prstGeom>
        </p:spPr>
      </p:pic>
      <p:pic>
        <p:nvPicPr>
          <p:cNvPr id="6" name="Picture 18" descr="shka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27588"/>
            <a:ext cx="230663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1" descr="11949856291207028359tasto_5_architetto_franc_0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96952"/>
            <a:ext cx="935037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картин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91880" y="5013176"/>
            <a:ext cx="2376263" cy="167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49337"/>
      </p:ext>
    </p:extLst>
  </p:cSld>
  <p:clrMapOvr>
    <a:masterClrMapping/>
  </p:clrMapOvr>
  <p:transition spd="slow" advClick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11805 -0.603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-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29531 -0.604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131840" y="548680"/>
            <a:ext cx="252028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33" b="97293" l="57463" r="995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49" t="61499"/>
          <a:stretch/>
        </p:blipFill>
        <p:spPr>
          <a:xfrm rot="5400000">
            <a:off x="4599006" y="4626130"/>
            <a:ext cx="3218410" cy="1832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3111" l="10000" r="92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1315" y="4823421"/>
            <a:ext cx="2748897" cy="1832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00" b="97400" l="1804" r="995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97152"/>
            <a:ext cx="1802838" cy="1806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00" b="100000" l="35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9" t="6537"/>
          <a:stretch/>
        </p:blipFill>
        <p:spPr>
          <a:xfrm>
            <a:off x="7279998" y="4581128"/>
            <a:ext cx="1864002" cy="19423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049" b="98514" l="2046" r="264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9" t="50000" r="74385"/>
          <a:stretch/>
        </p:blipFill>
        <p:spPr>
          <a:xfrm>
            <a:off x="0" y="4480560"/>
            <a:ext cx="1510147" cy="2377440"/>
          </a:xfrm>
          <a:prstGeom prst="rect">
            <a:avLst/>
          </a:prstGeom>
        </p:spPr>
      </p:pic>
      <p:pic>
        <p:nvPicPr>
          <p:cNvPr id="10" name="Picture 31" descr="11949856291207028359tasto_5_architetto_franc_0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5907088"/>
            <a:ext cx="935037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23749"/>
      </p:ext>
    </p:extLst>
  </p:cSld>
  <p:clrMapOvr>
    <a:masterClrMapping/>
  </p:clrMapOvr>
  <p:transition spd="slow" advClick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0.1283 -0.6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-3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07639 -0.609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-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3707904" y="617484"/>
            <a:ext cx="1728192" cy="18722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182" b="88636" l="725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52" t="41696" b="11976"/>
          <a:stretch/>
        </p:blipFill>
        <p:spPr>
          <a:xfrm>
            <a:off x="7524328" y="4655126"/>
            <a:ext cx="1786543" cy="22028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85" b="60873" l="25488" r="723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r="27231" b="38501"/>
          <a:stretch/>
        </p:blipFill>
        <p:spPr>
          <a:xfrm>
            <a:off x="-4193" y="4944181"/>
            <a:ext cx="2319179" cy="1913819"/>
          </a:xfrm>
          <a:prstGeom prst="rect">
            <a:avLst/>
          </a:prstGeom>
        </p:spPr>
      </p:pic>
      <p:pic>
        <p:nvPicPr>
          <p:cNvPr id="10" name="Picture 31" descr="11949856291207028359tasto_5_architetto_franc_0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559" y="3356992"/>
            <a:ext cx="935037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00" b="97400" l="1804" r="995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051549"/>
            <a:ext cx="1802838" cy="18064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7576" b="100000" l="4878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9293"/>
          <a:stretch/>
        </p:blipFill>
        <p:spPr>
          <a:xfrm>
            <a:off x="2405687" y="4701821"/>
            <a:ext cx="1537854" cy="20816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54424" l="17162" r="563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8" r="43694" b="46162"/>
          <a:stretch/>
        </p:blipFill>
        <p:spPr>
          <a:xfrm>
            <a:off x="6084168" y="4694327"/>
            <a:ext cx="1296144" cy="203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64220"/>
      </p:ext>
    </p:extLst>
  </p:cSld>
  <p:clrMapOvr>
    <a:masterClrMapping/>
  </p:clrMapOvr>
  <p:transition spd="slow" advClick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-0.13056 -0.578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04723 -0.584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-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620688"/>
            <a:ext cx="345638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049" b="98514" l="2046" r="264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9" t="50000" r="74385"/>
          <a:stretch/>
        </p:blipFill>
        <p:spPr>
          <a:xfrm>
            <a:off x="3744918" y="4480560"/>
            <a:ext cx="1510147" cy="2377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85" b="60873" l="25488" r="723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r="27231" b="38501"/>
          <a:stretch/>
        </p:blipFill>
        <p:spPr>
          <a:xfrm>
            <a:off x="1763688" y="4944181"/>
            <a:ext cx="1887131" cy="1913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" b="37463" l="0" r="32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5" r="72176" b="63496"/>
          <a:stretch/>
        </p:blipFill>
        <p:spPr>
          <a:xfrm>
            <a:off x="5529943" y="4944182"/>
            <a:ext cx="1646170" cy="1856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60" b="97622" l="5325" r="43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09" t="6155" r="57436" b="3018"/>
          <a:stretch/>
        </p:blipFill>
        <p:spPr>
          <a:xfrm>
            <a:off x="7380312" y="4243682"/>
            <a:ext cx="1231693" cy="2425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43" b="38680" l="333" r="98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4" t="9163" r="6253" b="60808"/>
          <a:stretch/>
        </p:blipFill>
        <p:spPr>
          <a:xfrm rot="5400000">
            <a:off x="-440581" y="4674924"/>
            <a:ext cx="2787710" cy="1259492"/>
          </a:xfrm>
          <a:prstGeom prst="rect">
            <a:avLst/>
          </a:prstGeom>
        </p:spPr>
      </p:pic>
      <p:pic>
        <p:nvPicPr>
          <p:cNvPr id="8" name="Picture 31" descr="11949856291207028359tasto_5_architetto_franc_0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559" y="3356992"/>
            <a:ext cx="935037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73898"/>
      </p:ext>
    </p:extLst>
  </p:cSld>
  <p:clrMapOvr>
    <a:masterClrMapping/>
  </p:clrMapOvr>
  <p:transition spd="slow" advClick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00434 -0.538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2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335 -0.514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75856" y="620688"/>
            <a:ext cx="280831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56" l="2468" r="23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" t="-4003" r="77746" b="44905"/>
          <a:stretch/>
        </p:blipFill>
        <p:spPr>
          <a:xfrm>
            <a:off x="179512" y="3789040"/>
            <a:ext cx="1330036" cy="2812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760" b="97622" l="5325" r="43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09" t="6155" r="57436" b="3018"/>
          <a:stretch/>
        </p:blipFill>
        <p:spPr>
          <a:xfrm>
            <a:off x="1691680" y="3982437"/>
            <a:ext cx="1231693" cy="24256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00" b="97400" l="1804" r="995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01663"/>
            <a:ext cx="1802838" cy="1806451"/>
          </a:xfrm>
          <a:prstGeom prst="rect">
            <a:avLst/>
          </a:prstGeom>
        </p:spPr>
      </p:pic>
      <p:pic>
        <p:nvPicPr>
          <p:cNvPr id="6" name="Picture 18" descr="shka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8" r="21229"/>
          <a:stretch/>
        </p:blipFill>
        <p:spPr bwMode="auto">
          <a:xfrm>
            <a:off x="3505200" y="4180070"/>
            <a:ext cx="13716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472" b="99651" l="1033" r="50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782" r="48508"/>
          <a:stretch/>
        </p:blipFill>
        <p:spPr>
          <a:xfrm rot="16200000">
            <a:off x="4985578" y="4806984"/>
            <a:ext cx="2472851" cy="1080120"/>
          </a:xfrm>
          <a:prstGeom prst="rect">
            <a:avLst/>
          </a:prstGeom>
        </p:spPr>
      </p:pic>
      <p:pic>
        <p:nvPicPr>
          <p:cNvPr id="9" name="Picture 31" descr="11949856291207028359tasto_5_architetto_franc_0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559" y="3356992"/>
            <a:ext cx="935037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13471"/>
      </p:ext>
    </p:extLst>
  </p:cSld>
  <p:clrMapOvr>
    <a:masterClrMapping/>
  </p:clrMapOvr>
  <p:transition spd="slow" advClick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06111 -0.498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-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09445 -0.494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207</TotalTime>
  <Words>63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Регина</cp:lastModifiedBy>
  <cp:revision>24</cp:revision>
  <dcterms:created xsi:type="dcterms:W3CDTF">2014-04-16T14:52:07Z</dcterms:created>
  <dcterms:modified xsi:type="dcterms:W3CDTF">2017-07-13T04:52:04Z</dcterms:modified>
</cp:coreProperties>
</file>