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9" r:id="rId5"/>
    <p:sldId id="261" r:id="rId6"/>
    <p:sldId id="276" r:id="rId7"/>
    <p:sldId id="270" r:id="rId8"/>
    <p:sldId id="271" r:id="rId9"/>
    <p:sldId id="266" r:id="rId10"/>
    <p:sldId id="264" r:id="rId11"/>
    <p:sldId id="265" r:id="rId12"/>
    <p:sldId id="260" r:id="rId13"/>
    <p:sldId id="272" r:id="rId14"/>
    <p:sldId id="267" r:id="rId15"/>
    <p:sldId id="274" r:id="rId16"/>
    <p:sldId id="275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4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7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4860032"/>
            <a:ext cx="4800600" cy="26583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Лакомкиной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Татьяны</a:t>
            </a:r>
          </a:p>
          <a:p>
            <a:pPr>
              <a:lnSpc>
                <a:spcPct val="8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Александровны 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54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973568"/>
          </a:xfrm>
        </p:spPr>
        <p:txBody>
          <a:bodyPr>
            <a:normAutofit/>
          </a:bodyPr>
          <a:lstStyle/>
          <a:p>
            <a:r>
              <a:rPr lang="ru-RU" sz="4200" b="1" i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Смотр  </a:t>
            </a:r>
            <a:r>
              <a:rPr lang="ru-RU" sz="42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200" b="1" i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sz="4200" b="1" i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b="1" i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«Осенние дары»</a:t>
            </a:r>
            <a:r>
              <a:rPr lang="ru-RU" sz="42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 descr="F:\DCIM\100CASIO\CIMG0378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402" y="2262170"/>
            <a:ext cx="3028950" cy="425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Объект 7" descr="F:\DCIM\100CASIO\CIMG0365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738" y="3635896"/>
            <a:ext cx="3028950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479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2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Смотр - конкурс </a:t>
            </a:r>
            <a:br>
              <a:rPr lang="ru-RU" sz="42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«Повесим чудо на ёлку»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4103948"/>
            <a:ext cx="3031331" cy="40642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4" descr="F:\DCIM\100CASIO\CIMG0516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1578" y="2585957"/>
            <a:ext cx="3960441" cy="303598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Объект 5" descr="F:\DCIM\100CASIO\CIMG0507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3017" y="4355977"/>
            <a:ext cx="3044825" cy="394617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2248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931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704" y="1619672"/>
            <a:ext cx="2294622" cy="3158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9040" y="1619672"/>
            <a:ext cx="2304256" cy="3171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3096" y="2798994"/>
            <a:ext cx="2169411" cy="2986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622" y="2915816"/>
            <a:ext cx="2084540" cy="2869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2644" y="5004048"/>
            <a:ext cx="3965157" cy="28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0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83704"/>
            <a:ext cx="6172200" cy="1524000"/>
          </a:xfrm>
        </p:spPr>
        <p:txBody>
          <a:bodyPr/>
          <a:lstStyle/>
          <a:p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264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434" y="683568"/>
            <a:ext cx="5112568" cy="3834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E:\DCIM\100CANON\IMG_12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720" y="4572000"/>
            <a:ext cx="5472608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310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:\ана теле\DSC068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12" y="899592"/>
            <a:ext cx="5216236" cy="3857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126" y="4788024"/>
            <a:ext cx="5112568" cy="3834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868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69364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Лакомкина </a:t>
            </a:r>
            <a:b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Татьяна Александровна </a:t>
            </a:r>
            <a:endParaRPr lang="ru-RU" sz="4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36" t="19150" r="9217"/>
          <a:stretch/>
        </p:blipFill>
        <p:spPr>
          <a:xfrm>
            <a:off x="1268760" y="2699792"/>
            <a:ext cx="4392488" cy="6148521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55807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Личные данные 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</a:t>
            </a:r>
          </a:p>
          <a:p>
            <a:pPr marL="0" indent="0" algn="ctr">
              <a:buNone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Лакомкина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рождения.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мая 1964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работы.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№3 «Тамчыкай» г. Бугульма 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Должность.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образовании.</a:t>
            </a:r>
          </a:p>
          <a:p>
            <a:pPr marL="0" indent="0" algn="ctr">
              <a:buNone/>
            </a:pP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Средне-специальное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по диплому.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стаж.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года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квалификационной категории.</a:t>
            </a:r>
          </a:p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квалификационная категория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000"/>
              </a:spcAft>
              <a:buNone/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квалификации. 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8" t="2748"/>
          <a:stretch/>
        </p:blipFill>
        <p:spPr>
          <a:xfrm>
            <a:off x="908720" y="2051720"/>
            <a:ext cx="4242792" cy="3103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744" y="4139952"/>
            <a:ext cx="4460259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6461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83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3858" y="5970654"/>
            <a:ext cx="3791446" cy="2767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0883" y="489045"/>
            <a:ext cx="3917426" cy="293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" y="3427114"/>
            <a:ext cx="3391387" cy="254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7118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96" y="1979712"/>
            <a:ext cx="5400600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6386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463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7656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Фотоколлаж </a:t>
            </a:r>
            <a:br>
              <a:rPr lang="ru-RU" sz="38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«Мы счастливы, потому что мы вместе»</a:t>
            </a:r>
            <a:br>
              <a:rPr lang="ru-RU" sz="38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F:\DCIM\100CASIO\CIMG0366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83" b="36740"/>
          <a:stretch/>
        </p:blipFill>
        <p:spPr bwMode="auto">
          <a:xfrm>
            <a:off x="908720" y="2771800"/>
            <a:ext cx="4968552" cy="391412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5503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62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Лакомкина  Татьяна Александровна </vt:lpstr>
      <vt:lpstr>Личные данные </vt:lpstr>
      <vt:lpstr>Курсы повышения квалификации. </vt:lpstr>
      <vt:lpstr>Слайд 5</vt:lpstr>
      <vt:lpstr>Слайд 6</vt:lpstr>
      <vt:lpstr>Слайд 7</vt:lpstr>
      <vt:lpstr>Слайд 8</vt:lpstr>
      <vt:lpstr> Фотоколлаж  «Мы счастливы, потому что мы вместе» </vt:lpstr>
      <vt:lpstr>Смотр  - конкурс  «Осенние дары» </vt:lpstr>
      <vt:lpstr>Смотр - конкурс  «Повесим чудо на ёлку»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 </dc:title>
  <dc:creator>Капелька</dc:creator>
  <cp:lastModifiedBy>Тамчыкай</cp:lastModifiedBy>
  <cp:revision>22</cp:revision>
  <dcterms:created xsi:type="dcterms:W3CDTF">2015-02-20T12:42:25Z</dcterms:created>
  <dcterms:modified xsi:type="dcterms:W3CDTF">2016-02-24T07:19:08Z</dcterms:modified>
</cp:coreProperties>
</file>