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2672-C218-46B9-9DEF-8C221AD61C3B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D5CB-DCDE-409C-B35F-733F0F51D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2672-C218-46B9-9DEF-8C221AD61C3B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D5CB-DCDE-409C-B35F-733F0F51D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2672-C218-46B9-9DEF-8C221AD61C3B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D5CB-DCDE-409C-B35F-733F0F51D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2672-C218-46B9-9DEF-8C221AD61C3B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D5CB-DCDE-409C-B35F-733F0F51D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2672-C218-46B9-9DEF-8C221AD61C3B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D5CB-DCDE-409C-B35F-733F0F51D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2672-C218-46B9-9DEF-8C221AD61C3B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D5CB-DCDE-409C-B35F-733F0F51D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2672-C218-46B9-9DEF-8C221AD61C3B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D5CB-DCDE-409C-B35F-733F0F51D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2672-C218-46B9-9DEF-8C221AD61C3B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D5CB-DCDE-409C-B35F-733F0F51D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2672-C218-46B9-9DEF-8C221AD61C3B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D5CB-DCDE-409C-B35F-733F0F51D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2672-C218-46B9-9DEF-8C221AD61C3B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D5CB-DCDE-409C-B35F-733F0F51D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2672-C218-46B9-9DEF-8C221AD61C3B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D5CB-DCDE-409C-B35F-733F0F51D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82672-C218-46B9-9DEF-8C221AD61C3B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FD5CB-DCDE-409C-B35F-733F0F51D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42088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 ОАНО «Начальная школа – Детский сад «Радуга».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Старшая группа.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848872" cy="175260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Презентация на тему: «Сюжетно-ролевая игра «Путешествие в Японию».  Воспитатель :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Корягина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Татьяна Анатольевна.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564904"/>
            <a:ext cx="4572000" cy="110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_1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748868" cy="51659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_1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7113876" cy="53285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491064" cy="292494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По узенькой тропинке через сад прошли.</a:t>
            </a:r>
            <a:br>
              <a:rPr lang="ru-RU" sz="2800" dirty="0" smtClean="0"/>
            </a:br>
            <a:r>
              <a:rPr lang="ru-RU" sz="2800" dirty="0" smtClean="0"/>
              <a:t>Низко поклонившись, в чайный дом вошли.</a:t>
            </a:r>
            <a:br>
              <a:rPr lang="ru-RU" sz="2800" dirty="0" smtClean="0"/>
            </a:br>
            <a:r>
              <a:rPr lang="ru-RU" sz="2800" dirty="0" smtClean="0"/>
              <a:t>Музыка звучала, пели соловьи. </a:t>
            </a:r>
            <a:br>
              <a:rPr lang="ru-RU" sz="2800" dirty="0" smtClean="0"/>
            </a:br>
            <a:r>
              <a:rPr lang="ru-RU" sz="2800" dirty="0" smtClean="0"/>
              <a:t>Сердце замирало от такой красы.</a:t>
            </a:r>
            <a:br>
              <a:rPr lang="ru-RU" sz="2800" dirty="0" smtClean="0"/>
            </a:br>
            <a:r>
              <a:rPr lang="ru-RU" sz="2800" dirty="0" smtClean="0"/>
              <a:t>,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122" name="Picture 2" descr="C:\Users\User\Desktop\20170414_105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4992555" cy="37444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5123" name="Picture 3" descr="C:\Users\User\Desktop\20170414_084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196752"/>
            <a:ext cx="2961692" cy="43924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G_1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645824" cy="4968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На полу мы все сидели , и во все глаза глядели,</a:t>
            </a:r>
            <a:br>
              <a:rPr lang="ru-RU" sz="2800" dirty="0" smtClean="0"/>
            </a:br>
            <a:r>
              <a:rPr lang="ru-RU" sz="2800" dirty="0" smtClean="0"/>
              <a:t>Как под ловкими руками чай зеленый раскрывался,</a:t>
            </a:r>
            <a:br>
              <a:rPr lang="ru-RU" sz="2800" dirty="0" smtClean="0"/>
            </a:br>
            <a:r>
              <a:rPr lang="ru-RU" sz="2800" dirty="0" smtClean="0"/>
              <a:t>И в напиток превращался.</a:t>
            </a:r>
            <a:endParaRPr lang="ru-RU" sz="2800" dirty="0"/>
          </a:p>
        </p:txBody>
      </p:sp>
      <p:pic>
        <p:nvPicPr>
          <p:cNvPr id="7170" name="Picture 2" descr="C:\Users\User\Desktop\IMG_1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331632" cy="4221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6147" name="Picture 3" descr="C:\Users\User\Desktop\i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914400" cy="4320480"/>
          </a:xfrm>
          <a:prstGeom prst="rect">
            <a:avLst/>
          </a:prstGeom>
          <a:noFill/>
        </p:spPr>
      </p:pic>
      <p:pic>
        <p:nvPicPr>
          <p:cNvPr id="6148" name="Picture 4" descr="C:\Users\User\Desktop\i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916832"/>
            <a:ext cx="914400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IMG_1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388" y="404664"/>
            <a:ext cx="8200084" cy="5994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Мы сидели очень тихо, не хотелось говорить.</a:t>
            </a:r>
            <a:br>
              <a:rPr lang="ru-RU" sz="2800" dirty="0" smtClean="0"/>
            </a:br>
            <a:r>
              <a:rPr lang="ru-RU" sz="2800" dirty="0" smtClean="0"/>
              <a:t>Мы боялись чай зеленый, словно бабочку спугнуть.</a:t>
            </a:r>
            <a:endParaRPr lang="ru-RU" sz="2800" dirty="0"/>
          </a:p>
        </p:txBody>
      </p:sp>
      <p:pic>
        <p:nvPicPr>
          <p:cNvPr id="10242" name="Picture 2" descr="C:\Users\User\Desktop\IMG_1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696744" cy="44098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esktop\IMG_1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404398" cy="56029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Словно в сказке побывали, и о чае все узнали.</a:t>
            </a:r>
            <a:br>
              <a:rPr lang="ru-RU" sz="2800" dirty="0" smtClean="0"/>
            </a:br>
            <a:r>
              <a:rPr lang="ru-RU" sz="2800" dirty="0" smtClean="0"/>
              <a:t>Наш товарищ, Ваня – Сан, все о чае рассказал.</a:t>
            </a:r>
            <a:endParaRPr lang="ru-RU" sz="2800" dirty="0"/>
          </a:p>
        </p:txBody>
      </p:sp>
      <p:pic>
        <p:nvPicPr>
          <p:cNvPr id="1026" name="Picture 2" descr="C:\Users\User\Desktop\IMG_1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5208050" cy="34720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027" name="Picture 3" descr="C:\Users\User\Desktop\IMG_17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068960"/>
            <a:ext cx="5112568" cy="34083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Из Японии все вместе,</a:t>
            </a:r>
            <a:br>
              <a:rPr lang="ru-RU" sz="2800" dirty="0" smtClean="0"/>
            </a:br>
            <a:r>
              <a:rPr lang="ru-RU" sz="2800" dirty="0" smtClean="0"/>
              <a:t>Возвращались мы домой.</a:t>
            </a:r>
            <a:br>
              <a:rPr lang="ru-RU" sz="2800" dirty="0" smtClean="0"/>
            </a:br>
            <a:r>
              <a:rPr lang="ru-RU" sz="2800" dirty="0" smtClean="0"/>
              <a:t>И решили, будем дальше,</a:t>
            </a:r>
            <a:br>
              <a:rPr lang="ru-RU" sz="2800" dirty="0" smtClean="0"/>
            </a:br>
            <a:r>
              <a:rPr lang="ru-RU" sz="2800" dirty="0" smtClean="0"/>
              <a:t>Мы знакомиться с страной.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 нее загадок много,</a:t>
            </a:r>
            <a:br>
              <a:rPr lang="ru-RU" sz="2800" dirty="0" smtClean="0"/>
            </a:br>
            <a:r>
              <a:rPr lang="ru-RU" sz="2800" dirty="0" smtClean="0"/>
              <a:t>Надо все их разгадать.</a:t>
            </a:r>
            <a:br>
              <a:rPr lang="ru-RU" sz="2800" dirty="0" smtClean="0"/>
            </a:br>
            <a:r>
              <a:rPr lang="ru-RU" sz="2800" dirty="0" smtClean="0"/>
              <a:t>И конечно, непременно,</a:t>
            </a:r>
            <a:br>
              <a:rPr lang="ru-RU" sz="2800" dirty="0" smtClean="0"/>
            </a:br>
            <a:r>
              <a:rPr lang="ru-RU" sz="2800" dirty="0" smtClean="0"/>
              <a:t>Папу с Мамой надо взять.</a:t>
            </a:r>
            <a:endParaRPr lang="ru-RU" sz="2800" dirty="0"/>
          </a:p>
        </p:txBody>
      </p:sp>
      <p:pic>
        <p:nvPicPr>
          <p:cNvPr id="3074" name="Picture 2" descr="C:\Users\User\Desktop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437112"/>
            <a:ext cx="1924050" cy="2047875"/>
          </a:xfrm>
          <a:prstGeom prst="rect">
            <a:avLst/>
          </a:prstGeom>
          <a:noFill/>
        </p:spPr>
      </p:pic>
      <p:pic>
        <p:nvPicPr>
          <p:cNvPr id="3076" name="Picture 4" descr="C:\Users\User\Desktop\i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293096"/>
            <a:ext cx="1476375" cy="2047875"/>
          </a:xfrm>
          <a:prstGeom prst="rect">
            <a:avLst/>
          </a:prstGeom>
          <a:noFill/>
        </p:spPr>
      </p:pic>
      <p:pic>
        <p:nvPicPr>
          <p:cNvPr id="3077" name="Picture 5" descr="C:\Users\User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437112"/>
            <a:ext cx="4095750" cy="2047876"/>
          </a:xfrm>
          <a:prstGeom prst="rect">
            <a:avLst/>
          </a:prstGeom>
          <a:noFill/>
        </p:spPr>
      </p:pic>
      <p:pic>
        <p:nvPicPr>
          <p:cNvPr id="3078" name="Picture 6" descr="C:\Users\User\Desktop\i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692696"/>
            <a:ext cx="1440160" cy="3240359"/>
          </a:xfrm>
          <a:prstGeom prst="rect">
            <a:avLst/>
          </a:prstGeom>
          <a:noFill/>
        </p:spPr>
      </p:pic>
      <p:pic>
        <p:nvPicPr>
          <p:cNvPr id="3079" name="Picture 7" descr="C:\Users\User\Desktop\i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620688"/>
            <a:ext cx="151216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0"/>
          </a:xfr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/>
              <a:t>Для путешествия в Японию, я пригласила бывшего нашего выпускника, который рассказал им об этой удивительной стране, познакомил их с иероглифами, боевыми искусствами, и конечно же пригласил на чайную церемонию.</a:t>
            </a:r>
            <a:br>
              <a:rPr lang="ru-RU" sz="2800" dirty="0" smtClean="0"/>
            </a:br>
            <a:r>
              <a:rPr lang="ru-RU" sz="2800" dirty="0" smtClean="0"/>
              <a:t>В спальне я сделала уголок японского дворика. Цвела Сакура, звучала музыка, нас встречал Ваня – Сан и очаровательные японки. На коврике стоял чайный столик, вокруг были разложены подушечки, на которых потом расположились дети.</a:t>
            </a:r>
            <a:br>
              <a:rPr lang="ru-RU" sz="2800" dirty="0" smtClean="0"/>
            </a:br>
            <a:r>
              <a:rPr lang="ru-RU" sz="2800" dirty="0" smtClean="0"/>
              <a:t>Соблюдая все традиции чайной церемонии, они прошли по узкой тропинке, вошли в узкие ворота, и разувшись, низко поклонились хозяину  чайного домика.</a:t>
            </a:r>
            <a:br>
              <a:rPr lang="ru-RU" sz="2800" dirty="0" smtClean="0"/>
            </a:br>
            <a:r>
              <a:rPr lang="ru-RU" sz="2800" dirty="0" smtClean="0"/>
              <a:t>И началось удивительное действие: на их глазах оживали зеленые чаинки, превращаясь в полезный и вкусный напиток.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_1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761948" cy="51746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37626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 вот опять нас ждет игра,</a:t>
            </a:r>
            <a:br>
              <a:rPr lang="ru-RU" sz="3200" dirty="0" smtClean="0"/>
            </a:br>
            <a:r>
              <a:rPr lang="ru-RU" sz="3200" dirty="0" smtClean="0"/>
              <a:t>И все кричат: Ура! Ура!</a:t>
            </a:r>
            <a:br>
              <a:rPr lang="ru-RU" sz="3200" dirty="0" smtClean="0"/>
            </a:br>
            <a:r>
              <a:rPr lang="ru-RU" sz="3200" dirty="0" smtClean="0"/>
              <a:t>В Японию мы полетим,</a:t>
            </a:r>
            <a:br>
              <a:rPr lang="ru-RU" sz="3200" dirty="0" smtClean="0"/>
            </a:br>
            <a:r>
              <a:rPr lang="ru-RU" sz="3200" dirty="0" smtClean="0"/>
              <a:t>С ней познакомиться хотим.</a:t>
            </a:r>
            <a:endParaRPr lang="ru-RU" sz="3200" dirty="0"/>
          </a:p>
        </p:txBody>
      </p:sp>
      <p:pic>
        <p:nvPicPr>
          <p:cNvPr id="1027" name="Picture 3" descr="C:\Users\User\Desktop\IMG_1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20888"/>
            <a:ext cx="6480720" cy="4080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Цель игры :</a:t>
            </a:r>
            <a:br>
              <a:rPr lang="ru-RU" sz="3200" dirty="0" smtClean="0"/>
            </a:br>
            <a:r>
              <a:rPr lang="ru-RU" sz="3200" dirty="0" smtClean="0"/>
              <a:t>Дать общее представление о стране Японии, познакомить с японскими традициями, с национальной письменностью, речью, символикой.</a:t>
            </a:r>
            <a:br>
              <a:rPr lang="ru-RU" sz="3200" dirty="0" smtClean="0"/>
            </a:br>
            <a:r>
              <a:rPr lang="ru-RU" sz="3200" dirty="0" smtClean="0"/>
              <a:t>Способствовать развитию познавательного, коммуникативного, нравственного, эстетического потенциала личности и каждого ребенка.</a:t>
            </a:r>
            <a:br>
              <a:rPr lang="ru-RU" sz="3200" dirty="0" smtClean="0"/>
            </a:br>
            <a:r>
              <a:rPr lang="ru-RU" sz="3200" dirty="0" smtClean="0"/>
              <a:t>Воспитывать толерантность и дружбу между народами, уважение к народным традициям другой страны.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302" y="260648"/>
            <a:ext cx="8218842" cy="2146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Прежде чем туда лететь,</a:t>
            </a:r>
            <a:br>
              <a:rPr lang="ru-RU" sz="2800" dirty="0" smtClean="0"/>
            </a:br>
            <a:r>
              <a:rPr lang="ru-RU" sz="2800" dirty="0" smtClean="0"/>
              <a:t>На глобус надо посмотреть.</a:t>
            </a:r>
            <a:br>
              <a:rPr lang="ru-RU" sz="2800" dirty="0" smtClean="0"/>
            </a:br>
            <a:r>
              <a:rPr lang="ru-RU" sz="2800" dirty="0" smtClean="0"/>
              <a:t>Отыскать страну-загадку</a:t>
            </a:r>
            <a:br>
              <a:rPr lang="ru-RU" sz="2800" dirty="0" smtClean="0"/>
            </a:br>
            <a:r>
              <a:rPr lang="ru-RU" sz="2800" dirty="0" smtClean="0"/>
              <a:t>И запомнить навсегда,</a:t>
            </a:r>
            <a:br>
              <a:rPr lang="ru-RU" sz="2800" dirty="0" smtClean="0"/>
            </a:br>
            <a:r>
              <a:rPr lang="ru-RU" sz="2800" dirty="0" smtClean="0"/>
              <a:t>Где находится она.</a:t>
            </a:r>
            <a:endParaRPr lang="ru-RU" sz="2800" dirty="0"/>
          </a:p>
        </p:txBody>
      </p:sp>
      <p:pic>
        <p:nvPicPr>
          <p:cNvPr id="1026" name="Picture 2" descr="C:\Users\User\Desktop\IMG_1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92896"/>
            <a:ext cx="5765712" cy="40598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050" name="Picture 2" descr="C:\Users\User\Desktop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3600400" cy="2047876"/>
          </a:xfrm>
          <a:prstGeom prst="rect">
            <a:avLst/>
          </a:prstGeom>
          <a:noFill/>
        </p:spPr>
      </p:pic>
      <p:pic>
        <p:nvPicPr>
          <p:cNvPr id="2051" name="Picture 3" descr="C:\Users\User\Desktop\i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56992"/>
            <a:ext cx="914400" cy="3168352"/>
          </a:xfrm>
          <a:prstGeom prst="rect">
            <a:avLst/>
          </a:prstGeom>
          <a:noFill/>
        </p:spPr>
      </p:pic>
      <p:pic>
        <p:nvPicPr>
          <p:cNvPr id="2052" name="Picture 4" descr="C:\Users\User\Desktop\i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3356992"/>
            <a:ext cx="914400" cy="3168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36227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В школу к детям мы попали,</a:t>
            </a:r>
            <a:br>
              <a:rPr lang="ru-RU" sz="2800" dirty="0" smtClean="0"/>
            </a:br>
            <a:r>
              <a:rPr lang="ru-RU" sz="2800" dirty="0" smtClean="0"/>
              <a:t>Алфавит их изучали.</a:t>
            </a:r>
            <a:br>
              <a:rPr lang="ru-RU" sz="2800" dirty="0" smtClean="0"/>
            </a:br>
            <a:r>
              <a:rPr lang="ru-RU" sz="2800" dirty="0" smtClean="0"/>
              <a:t>Прочитали много слов:</a:t>
            </a:r>
            <a:br>
              <a:rPr lang="ru-RU" sz="2800" dirty="0" smtClean="0"/>
            </a:br>
            <a:r>
              <a:rPr lang="ru-RU" sz="2800" dirty="0" smtClean="0"/>
              <a:t>Волк, лиса, река, огонь,</a:t>
            </a:r>
            <a:br>
              <a:rPr lang="ru-RU" sz="2800" dirty="0" smtClean="0"/>
            </a:br>
            <a:r>
              <a:rPr lang="ru-RU" sz="2800" dirty="0" smtClean="0"/>
              <a:t>Кошка, мама, самурай.</a:t>
            </a:r>
            <a:br>
              <a:rPr lang="ru-RU" sz="2800" dirty="0" smtClean="0"/>
            </a:br>
            <a:r>
              <a:rPr lang="ru-RU" sz="2800" dirty="0" smtClean="0"/>
              <a:t>Поскорей запоминай.</a:t>
            </a:r>
            <a:endParaRPr lang="ru-RU" sz="2800" dirty="0"/>
          </a:p>
        </p:txBody>
      </p:sp>
      <p:pic>
        <p:nvPicPr>
          <p:cNvPr id="2050" name="Picture 2" descr="C:\Users\User\Desktop\20170414_090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84984"/>
            <a:ext cx="2808312" cy="2880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051" name="Picture 3" descr="C:\Users\User\Desktop\20170414_103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620688"/>
            <a:ext cx="4377247" cy="540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_1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3312368" cy="25922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3075" name="Picture 3" descr="C:\Users\User\Desktop\IMG_1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2656"/>
            <a:ext cx="4603440" cy="30689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3076" name="Picture 4" descr="C:\Users\User\Desktop\IMG_17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429000"/>
            <a:ext cx="4824536" cy="30483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098" name="Picture 2" descr="C:\Users\User\Desktop\i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861048"/>
            <a:ext cx="1476375" cy="2376264"/>
          </a:xfrm>
          <a:prstGeom prst="rect">
            <a:avLst/>
          </a:prstGeom>
          <a:noFill/>
        </p:spPr>
      </p:pic>
      <p:pic>
        <p:nvPicPr>
          <p:cNvPr id="4099" name="Picture 3" descr="C:\Users\User\Desktop\i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3861048"/>
            <a:ext cx="1476375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9168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Самурай - отважный воин.</a:t>
            </a:r>
            <a:br>
              <a:rPr lang="ru-RU" sz="2800" dirty="0" smtClean="0"/>
            </a:br>
            <a:r>
              <a:rPr lang="ru-RU" sz="2800" dirty="0" smtClean="0"/>
              <a:t>Не боится никого.</a:t>
            </a:r>
            <a:br>
              <a:rPr lang="ru-RU" sz="2800" dirty="0" smtClean="0"/>
            </a:br>
            <a:r>
              <a:rPr lang="ru-RU" sz="2800" dirty="0" smtClean="0"/>
              <a:t>Он мечом владеет ловко,</a:t>
            </a:r>
            <a:br>
              <a:rPr lang="ru-RU" sz="2800" dirty="0" smtClean="0"/>
            </a:br>
            <a:r>
              <a:rPr lang="ru-RU" sz="2800" dirty="0" smtClean="0"/>
              <a:t>Силы много у него.</a:t>
            </a:r>
            <a:endParaRPr lang="ru-RU" sz="2800" dirty="0"/>
          </a:p>
        </p:txBody>
      </p:sp>
      <p:pic>
        <p:nvPicPr>
          <p:cNvPr id="1026" name="Picture 2" descr="C:\Users\User\Desktop\IMG_1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980004" cy="46533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Меч в руках мы подержали.</a:t>
            </a:r>
            <a:br>
              <a:rPr lang="ru-RU" sz="2800" dirty="0" smtClean="0"/>
            </a:br>
            <a:r>
              <a:rPr lang="ru-RU" sz="2800" dirty="0" smtClean="0"/>
              <a:t>Его название узнали.</a:t>
            </a:r>
            <a:br>
              <a:rPr lang="ru-RU" sz="2800" dirty="0" smtClean="0"/>
            </a:br>
            <a:r>
              <a:rPr lang="ru-RU" sz="2800" dirty="0" smtClean="0"/>
              <a:t>Для самурая меч катана-</a:t>
            </a:r>
            <a:br>
              <a:rPr lang="ru-RU" sz="2800" dirty="0" smtClean="0"/>
            </a:br>
            <a:r>
              <a:rPr lang="ru-RU" sz="2800" dirty="0" smtClean="0"/>
              <a:t>Был и слугой, и  божеством.</a:t>
            </a:r>
            <a:br>
              <a:rPr lang="ru-RU" sz="2800" dirty="0" smtClean="0"/>
            </a:br>
            <a:r>
              <a:rPr lang="ru-RU" sz="2800" dirty="0" smtClean="0"/>
              <a:t>Его сжимая, мог с врагом</a:t>
            </a:r>
            <a:br>
              <a:rPr lang="ru-RU" sz="2800" dirty="0" smtClean="0"/>
            </a:br>
            <a:r>
              <a:rPr lang="ru-RU" sz="2800" dirty="0" smtClean="0"/>
              <a:t>Сражаться воин неустанно.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0" name="Picture 2" descr="C:\Users\User\Desktop\IMG_1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852936"/>
            <a:ext cx="4686949" cy="33123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051" name="Picture 3" descr="C:\Users\User\Desktop\IMG_1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4664"/>
            <a:ext cx="4203132" cy="280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5122" name="Picture 2" descr="C:\Users\User\Desktop\i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9800" y="3501008"/>
            <a:ext cx="1098624" cy="2592287"/>
          </a:xfrm>
          <a:prstGeom prst="rect">
            <a:avLst/>
          </a:prstGeom>
          <a:noFill/>
        </p:spPr>
      </p:pic>
      <p:pic>
        <p:nvPicPr>
          <p:cNvPr id="5123" name="Picture 3" descr="C:\Users\User\Desktop\i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84984"/>
            <a:ext cx="105841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141</Words>
  <Application>Microsoft Office PowerPoint</Application>
  <PresentationFormat>Экран (4:3)</PresentationFormat>
  <Paragraphs>14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ОАНО «Начальная школа – Детский сад «Радуга». Старшая группа.</vt:lpstr>
      <vt:lpstr>Для путешествия в Японию, я пригласила бывшего нашего выпускника, который рассказал им об этой удивительной стране, познакомил их с иероглифами, боевыми искусствами, и конечно же пригласил на чайную церемонию. В спальне я сделала уголок японского дворика. Цвела Сакура, звучала музыка, нас встречал Ваня – Сан и очаровательные японки. На коврике стоял чайный столик, вокруг были разложены подушечки, на которых потом расположились дети. Соблюдая все традиции чайной церемонии, они прошли по узкой тропинке, вошли в узкие ворота, и разувшись, низко поклонились хозяину  чайного домика. И началось удивительное действие: на их глазах оживали зеленые чаинки, превращаясь в полезный и вкусный напиток.  </vt:lpstr>
      <vt:lpstr>И вот опять нас ждет игра, И все кричат: Ура! Ура! В Японию мы полетим, С ней познакомиться хотим.</vt:lpstr>
      <vt:lpstr>Цель игры : Дать общее представление о стране Японии, познакомить с японскими традициями, с национальной письменностью, речью, символикой. Способствовать развитию познавательного, коммуникативного, нравственного, эстетического потенциала личности и каждого ребенка. Воспитывать толерантность и дружбу между народами, уважение к народным традициям другой страны. </vt:lpstr>
      <vt:lpstr>Прежде чем туда лететь, На глобус надо посмотреть. Отыскать страну-загадку И запомнить навсегда, Где находится она.</vt:lpstr>
      <vt:lpstr>В школу к детям мы попали, Алфавит их изучали. Прочитали много слов: Волк, лиса, река, огонь, Кошка, мама, самурай. Поскорей запоминай.</vt:lpstr>
      <vt:lpstr>Слайд 7</vt:lpstr>
      <vt:lpstr>Самурай - отважный воин. Не боится никого. Он мечом владеет ловко, Силы много у него.</vt:lpstr>
      <vt:lpstr>Меч в руках мы подержали. Его название узнали. Для самурая меч катана- Был и слугой, и  божеством. Его сжимая, мог с врагом Сражаться воин неустанно. </vt:lpstr>
      <vt:lpstr>Слайд 10</vt:lpstr>
      <vt:lpstr>Слайд 11</vt:lpstr>
      <vt:lpstr>По узенькой тропинке через сад прошли. Низко поклонившись, в чайный дом вошли. Музыка звучала, пели соловьи.  Сердце замирало от такой красы. , </vt:lpstr>
      <vt:lpstr>Слайд 13</vt:lpstr>
      <vt:lpstr>На полу мы все сидели , и во все глаза глядели, Как под ловкими руками чай зеленый раскрывался, И в напиток превращался.</vt:lpstr>
      <vt:lpstr>Слайд 15</vt:lpstr>
      <vt:lpstr>Мы сидели очень тихо, не хотелось говорить. Мы боялись чай зеленый, словно бабочку спугнуть.</vt:lpstr>
      <vt:lpstr>Слайд 17</vt:lpstr>
      <vt:lpstr>Словно в сказке побывали, и о чае все узнали. Наш товарищ, Ваня – Сан, все о чае рассказал.</vt:lpstr>
      <vt:lpstr>Из Японии все вместе, Возвращались мы домой. И решили, будем дальше, Мы знакомиться с страной.  У нее загадок много, Надо все их разгадать. И конечно, непременно, Папу с Мамой надо взять.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ОАНО «Начальная школа – Детский сад «Радуга».</dc:title>
  <dc:creator>RePack by SPecialiST</dc:creator>
  <cp:lastModifiedBy>RePack by SPecialiST</cp:lastModifiedBy>
  <cp:revision>44</cp:revision>
  <dcterms:created xsi:type="dcterms:W3CDTF">2017-06-12T16:00:42Z</dcterms:created>
  <dcterms:modified xsi:type="dcterms:W3CDTF">2017-07-07T17:10:19Z</dcterms:modified>
</cp:coreProperties>
</file>