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61A"/>
    <a:srgbClr val="FFCC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68BB-9E09-4235-AA35-74524B3E3A5E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08446-3A27-45BE-A3B0-6EE763E2A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8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bedroom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67862"/>
            <a:ext cx="7344816" cy="2325434"/>
          </a:xfrm>
        </p:spPr>
        <p:txBody>
          <a:bodyPr>
            <a:normAutofit fontScale="77500" lnSpcReduction="20000"/>
          </a:bodyPr>
          <a:lstStyle/>
          <a:p>
            <a:pPr marL="27432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4000" i="1" dirty="0">
                <a:solidFill>
                  <a:srgbClr val="4F271C">
                    <a:shade val="30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Spotlight </a:t>
            </a:r>
            <a:r>
              <a:rPr lang="ru-RU" sz="4000" i="1" dirty="0" smtClean="0">
                <a:solidFill>
                  <a:srgbClr val="4F271C">
                    <a:shade val="30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5</a:t>
            </a:r>
            <a:endParaRPr lang="en-US" sz="4000" i="1" dirty="0">
              <a:solidFill>
                <a:srgbClr val="4F271C">
                  <a:shade val="30000"/>
                  <a:satMod val="1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marL="27432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en-US" sz="4000" i="1" dirty="0">
                <a:solidFill>
                  <a:srgbClr val="4F271C">
                    <a:shade val="30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Module </a:t>
            </a:r>
            <a:r>
              <a:rPr lang="ru-RU" sz="4000" i="1" dirty="0" smtClean="0">
                <a:solidFill>
                  <a:srgbClr val="4F271C">
                    <a:shade val="30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3</a:t>
            </a:r>
          </a:p>
          <a:p>
            <a:pPr marL="27432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4000" i="1" dirty="0" smtClean="0">
                <a:solidFill>
                  <a:srgbClr val="4F271C">
                    <a:shade val="30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3 с</a:t>
            </a:r>
          </a:p>
          <a:p>
            <a:pPr marL="27432" lvl="0" algn="r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4000" i="1" dirty="0" smtClean="0">
              <a:solidFill>
                <a:srgbClr val="4F271C">
                  <a:shade val="30000"/>
                  <a:satMod val="1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marL="27432" lvl="0" algn="l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900" i="1" dirty="0" smtClean="0">
                <a:solidFill>
                  <a:srgbClr val="4F271C">
                    <a:shade val="30000"/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Подготовила: Шилова И.С.</a:t>
            </a:r>
            <a:endParaRPr lang="en-US" sz="2900" i="1" dirty="0">
              <a:solidFill>
                <a:srgbClr val="4F271C">
                  <a:shade val="30000"/>
                  <a:satMod val="1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0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Phonetic practice: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556792"/>
            <a:ext cx="7111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θ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] fif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, six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, seven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, eigh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, nin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, ten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ree </a:t>
            </a:r>
            <a:endParaRPr lang="en-US" sz="3200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[ð] 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e, 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is, 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ose, </a:t>
            </a:r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ere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33790"/>
            <a:ext cx="910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lang="ru-RU" sz="6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306363" y="1934834"/>
            <a:ext cx="457325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306363" y="2492896"/>
            <a:ext cx="457325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15616" y="400506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kitchen is on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fif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floor.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is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ten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floor.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0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972">
            <a:off x="121986" y="267386"/>
            <a:ext cx="4474744" cy="336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pPr algn="r"/>
            <a:r>
              <a:rPr lang="en-US" sz="4400" b="1" cap="all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Homework.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53824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69473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Is there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1172"/>
            <a:ext cx="11461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11461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02" y="4630279"/>
            <a:ext cx="11461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26" y="5207502"/>
            <a:ext cx="11461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0622" y="285990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Are there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83" y="3441269"/>
            <a:ext cx="1371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198884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there is.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70" y="2566743"/>
            <a:ext cx="1590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64" y="4322365"/>
            <a:ext cx="1590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56" y="5805264"/>
            <a:ext cx="1371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3181" y="6137595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there is one.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3181995"/>
            <a:ext cx="37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there aren’t. There is only one.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0926" y="3793178"/>
            <a:ext cx="337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there aren’t. There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two.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0926" y="4982188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there are two lamps in the room.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8858" y="5559411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there isn’t.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428574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  p. 30 ex. 3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6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2" grpId="0"/>
      <p:bldP spid="5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332657"/>
            <a:ext cx="7754713" cy="936104"/>
          </a:xfrm>
        </p:spPr>
        <p:txBody>
          <a:bodyPr/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Prepositions of place.</a:t>
            </a: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8" name="Picture 14" descr="C:\Users\Александр\Desktop\Prepositions map -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74" y="1484784"/>
            <a:ext cx="1461669" cy="13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Александр\Desktop\Prepositions 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91" y="4653136"/>
            <a:ext cx="1214834" cy="15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лександр\Desktop\Prepositions map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72816"/>
            <a:ext cx="1219770" cy="150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лександр\Desktop\Prepositions map - копия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31" y="3922090"/>
            <a:ext cx="1661914" cy="140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Александр\Desktop\Prepositions map - копия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1264072" cy="12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Александр\Desktop\Prepositions map - копия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1398509" cy="13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preposition activ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37763" cy="48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445224"/>
            <a:ext cx="6093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Where is the shelf?</a:t>
            </a:r>
          </a:p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 It is on the wall.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3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0890"/>
            <a:ext cx="391871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99795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1">
                    <a:lumMod val="75000"/>
                  </a:schemeClr>
                </a:solidFill>
              </a:rPr>
              <a:t>Listening.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WB p.31 ex. 3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50100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0214"/>
            <a:ext cx="5794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57192"/>
            <a:ext cx="5794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62673"/>
            <a:ext cx="5794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26373"/>
            <a:ext cx="5794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2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WPSB7ZR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9" y="1047759"/>
            <a:ext cx="8923937" cy="56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936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873624">
                    <a:lumMod val="75000"/>
                  </a:srgbClr>
                </a:solidFill>
              </a:rPr>
              <a:t>Reading</a:t>
            </a:r>
            <a:r>
              <a:rPr lang="en-US" sz="3600" b="1" u="sng" dirty="0">
                <a:solidFill>
                  <a:srgbClr val="873624">
                    <a:lumMod val="75000"/>
                  </a:srgbClr>
                </a:solidFill>
              </a:rPr>
              <a:t>.</a:t>
            </a:r>
          </a:p>
          <a:p>
            <a:pPr lvl="0"/>
            <a:r>
              <a:rPr lang="en-US" sz="2000" dirty="0" smtClean="0">
                <a:solidFill>
                  <a:srgbClr val="873624">
                    <a:lumMod val="75000"/>
                  </a:srgbClr>
                </a:solidFill>
              </a:rPr>
              <a:t>SB p.50 </a:t>
            </a:r>
            <a:r>
              <a:rPr lang="en-US" sz="2000" dirty="0">
                <a:solidFill>
                  <a:srgbClr val="873624">
                    <a:lumMod val="75000"/>
                  </a:srgbClr>
                </a:solidFill>
              </a:rPr>
              <a:t>ex. </a:t>
            </a:r>
            <a:r>
              <a:rPr lang="en-US" sz="2000" dirty="0" smtClean="0">
                <a:solidFill>
                  <a:srgbClr val="873624">
                    <a:lumMod val="75000"/>
                  </a:srgbClr>
                </a:solidFill>
              </a:rPr>
              <a:t>2</a:t>
            </a:r>
            <a:endParaRPr lang="ru-RU" sz="2000" dirty="0">
              <a:solidFill>
                <a:srgbClr val="87362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70344"/>
              </p:ext>
            </p:extLst>
          </p:nvPr>
        </p:nvGraphicFramePr>
        <p:xfrm>
          <a:off x="2267744" y="1556792"/>
          <a:ext cx="4392484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972"/>
                <a:gridCol w="405731"/>
                <a:gridCol w="435972"/>
                <a:gridCol w="451093"/>
                <a:gridCol w="451093"/>
                <a:gridCol w="435972"/>
                <a:gridCol w="420852"/>
                <a:gridCol w="451093"/>
                <a:gridCol w="451093"/>
                <a:gridCol w="453613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G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G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J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Y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W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Y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G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</a:t>
                      </a:r>
                      <a:endParaRPr lang="ru-RU" sz="1000" b="1" kern="5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ru-RU" sz="1000" b="1" kern="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873624">
                    <a:lumMod val="75000"/>
                  </a:srgbClr>
                </a:solidFill>
              </a:rPr>
              <a:t>Do the crossword.</a:t>
            </a:r>
            <a:endParaRPr lang="en-US" sz="3600" b="1" u="sng" dirty="0">
              <a:solidFill>
                <a:srgbClr val="873624">
                  <a:lumMod val="75000"/>
                </a:srgb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39752" y="1556792"/>
            <a:ext cx="252028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39752" y="2420888"/>
            <a:ext cx="338437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800" y="4149080"/>
            <a:ext cx="248376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31940" y="4581128"/>
            <a:ext cx="262829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39752" y="5013176"/>
            <a:ext cx="388843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67744" y="5445224"/>
            <a:ext cx="17459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99992" y="5445224"/>
            <a:ext cx="172819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67744" y="2420888"/>
            <a:ext cx="432048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28184" y="1556792"/>
            <a:ext cx="432048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40714" y="3284984"/>
            <a:ext cx="258341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31940" y="1988840"/>
            <a:ext cx="122362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96136" y="4149080"/>
            <a:ext cx="432048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лександр\Desktop\uzory_fon_bleklyy_rastenie_1920x1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1" y="0"/>
            <a:ext cx="9169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cap="all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+mj-ea"/>
                <a:cs typeface="+mj-cs"/>
              </a:rPr>
              <a:t/>
            </a:r>
            <a:br>
              <a:rPr lang="en-US" sz="2200" b="1" cap="all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873624">
                    <a:lumMod val="75000"/>
                  </a:srgbClr>
                </a:solidFill>
              </a:rPr>
              <a:t>Your Homework:</a:t>
            </a:r>
          </a:p>
          <a:p>
            <a:pPr lvl="0"/>
            <a:r>
              <a:rPr lang="en-US" sz="2800" b="1" dirty="0" smtClean="0">
                <a:solidFill>
                  <a:srgbClr val="873624">
                    <a:lumMod val="75000"/>
                  </a:srgbClr>
                </a:solidFill>
              </a:rPr>
              <a:t>SB p.50 </a:t>
            </a:r>
            <a:r>
              <a:rPr lang="en-US" sz="2800" b="1" dirty="0">
                <a:solidFill>
                  <a:srgbClr val="873624">
                    <a:lumMod val="75000"/>
                  </a:srgbClr>
                </a:solidFill>
              </a:rPr>
              <a:t>ex. </a:t>
            </a:r>
            <a:r>
              <a:rPr lang="en-US" sz="2800" b="1" dirty="0" smtClean="0">
                <a:solidFill>
                  <a:srgbClr val="873624">
                    <a:lumMod val="75000"/>
                  </a:srgbClr>
                </a:solidFill>
              </a:rPr>
              <a:t>5</a:t>
            </a:r>
          </a:p>
          <a:p>
            <a:pPr lvl="0"/>
            <a:r>
              <a:rPr lang="en-US" sz="2800" b="1" i="1" dirty="0" smtClean="0">
                <a:solidFill>
                  <a:srgbClr val="873624">
                    <a:lumMod val="75000"/>
                  </a:srgbClr>
                </a:solidFill>
              </a:rPr>
              <a:t>Write a paragraph describing your bedroom</a:t>
            </a:r>
          </a:p>
          <a:p>
            <a:pPr lvl="0"/>
            <a:r>
              <a:rPr lang="en-US" sz="2800" b="1" i="1" dirty="0" smtClean="0">
                <a:solidFill>
                  <a:srgbClr val="873624">
                    <a:lumMod val="75000"/>
                  </a:srgbClr>
                </a:solidFill>
              </a:rPr>
              <a:t>(30-50 words)</a:t>
            </a:r>
          </a:p>
          <a:p>
            <a:pPr lvl="0"/>
            <a:endParaRPr lang="ru-RU" sz="2000" dirty="0">
              <a:solidFill>
                <a:srgbClr val="873624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032" y="5229200"/>
            <a:ext cx="8680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E6F6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</a:t>
            </a:r>
            <a:endParaRPr lang="ru-RU" sz="5400" b="1" dirty="0">
              <a:ln/>
              <a:solidFill>
                <a:srgbClr val="E6F6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420</TotalTime>
  <Words>276</Words>
  <Application>Microsoft Office PowerPoint</Application>
  <PresentationFormat>Экран (4:3)</PresentationFormat>
  <Paragraphs>138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My bedroom</vt:lpstr>
      <vt:lpstr>Презентация PowerPoint</vt:lpstr>
      <vt:lpstr>Homework.</vt:lpstr>
      <vt:lpstr>Prepositions of place.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31</cp:revision>
  <dcterms:created xsi:type="dcterms:W3CDTF">2016-11-07T14:15:03Z</dcterms:created>
  <dcterms:modified xsi:type="dcterms:W3CDTF">2016-11-20T14:39:10Z</dcterms:modified>
</cp:coreProperties>
</file>