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71942"/>
            <a:ext cx="8305800" cy="207170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Королевства 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Белых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и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Чёрных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полей</a:t>
            </a:r>
            <a:endParaRPr lang="ru-RU" sz="32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(дидактическая сказка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)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Автор: Алыпов Е. Л.</a:t>
            </a:r>
          </a:p>
          <a:p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002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Картинки по запросу шахматное поле с фигур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43866" cy="354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642918"/>
            <a:ext cx="3900486" cy="607223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Прошло  совсем немного  времени,  и  народ   двух королевств  понял,  что  их  правители  допустили  серьёзную  ошибку,  неправильно  поделив  государство.  Передвигаться по  полям  стало  совершенно невозможно.  Кто-нибудь  да нарушит  границу  чужого королевства.  И это  нередко стало  приводить  к столкновениям  среди населения.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Шахматная картинка - 14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14282" y="1500174"/>
            <a:ext cx="46434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357554" y="571480"/>
            <a:ext cx="3143272" cy="5715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Вскоре люди принялись создавать пешие отряды. Их потом так и называли "Пешки". Их много, но это самые слабые фигуры королей. Правда, если пешки соберутся вместе и начнут двигаться, то с их силой не смогут справиться самые сильные фигуры.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Шахматная пешка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30000"/>
          </a:blip>
          <a:srcRect/>
          <a:stretch>
            <a:fillRect/>
          </a:stretch>
        </p:blipFill>
        <p:spPr bwMode="auto">
          <a:xfrm>
            <a:off x="500034" y="785794"/>
            <a:ext cx="28765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Как ходит шахматная пешка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786058"/>
            <a:ext cx="1895475" cy="304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2614602" cy="57150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Отрядами чаще командовали  офицеры, потом их стали называть "Слонами". Один слон отвечал за  диагональ белых полей, другой -  за диагональ чёрных полей. Также задачей слонов была защита  других важных фигур королевства.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b="1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Шахматная картинка - 1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000364" y="1643050"/>
            <a:ext cx="31432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tvet.imgsmail.ru/download/ae09c97e403ebc1a32301bb9b65f5eab_i-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496"/>
            <a:ext cx="2419350" cy="3019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По  углам  границ  возносились  кирпичные  «Ладьи»,  отчего поля  становились  более  защищенными.  Удары  «Ладьями» наносились  как  по  вертикалям,  так  и  по  горизонталям.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chess86.ru/userfiles/image/ladia.jp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571472" y="2214554"/>
            <a:ext cx="42148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www.angarachess.ru/wp-content/uploads/2016/01/%D0%9A%D0%B0%D1%80%D1%82%D0%B8%D0%BD%D0%BA%D0%B0-%D0%91%D0%9B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3676650" cy="2920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"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Кони", приобретённые для быстроты и неожиданности маневров, становились лёгкими и ценными фигурами в армии каждого королевства.</a:t>
            </a:r>
            <a:endParaRPr lang="ru-RU" sz="31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Картинки по запросу шахматная королева фото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214554"/>
            <a:ext cx="45558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globaltraining.edu.au/global_training_institute/wp-content/uploads/2015/05/competitive-traini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28934"/>
            <a:ext cx="3352800" cy="223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357166"/>
            <a:ext cx="3614734" cy="5286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Ходить  кони могли по-особому:  сначала два поля по вертикали или горизонтали и далее ещё на одно поле перпендикулярно первоначальному направлению. Конь может совершать ход, даже если на промежуточных полях есть фигуры. Ход конём становился для врага часто непредсказуемым, смертельным.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57422" y="1428736"/>
            <a:ext cx="714380" cy="32147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" name="Рисунок 6" descr="https://static-eu.insales.ru/images/products/1/7065/70974361/chess-kon-60sm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4143404" cy="385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Короли в сложившейся ситуации теперь ничего не могли изменить. Их решение о разделе границ , хоть и было ошибочным, а обратного хода уже не имело.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Шахматная картинка - 1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71472" y="1928802"/>
            <a:ext cx="792961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357166"/>
            <a:ext cx="8043890" cy="26432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Однажды  Белый  Король узнал, что его брат тайно собирается  напасть и захватить королевство Белых полей, тогда он приказал своим придворным подготовить свою армию к битве. Как только армия была подготовлена, Белый Король первым напал на армию Чёрного Короля...</a:t>
            </a:r>
          </a:p>
          <a:p>
            <a:endParaRPr lang="ru-RU" dirty="0"/>
          </a:p>
        </p:txBody>
      </p:sp>
      <p:pic>
        <p:nvPicPr>
          <p:cNvPr id="4" name="Рисунок 3" descr="Шахматная картинка - 1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786058"/>
            <a:ext cx="57864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857232"/>
            <a:ext cx="3286148" cy="5072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Ему  это  дало  вначале какое-то  преимущество,  но какое  -  люди  уже  не помнят.  Зато  мы знаем  точно,  что сражения  между королевствами  Белых и  Чёрных  полей продолжаются  и  по сей  день.  Кто  станет победителем,   покажет время.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sportvsem48.ru/images/sport/shahmatyi_turnirnyie_ZL05T424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857364"/>
            <a:ext cx="51435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43504" y="1524000"/>
            <a:ext cx="354329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Где-то когда-то давным-давно в одном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государстве жили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два брата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-короля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: Белый Король и Чёрный Король.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chessknigi.ru/images/chess/shahmaty-kartinka-24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57224" y="1428736"/>
            <a:ext cx="4357718" cy="492922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10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428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Как  это  часто  бывает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двум  королям  в  одном  королевстве  жить  нельзя. И решили тогда  братья  поделить  королевство  пополам.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chessknigi.ru/images/chess/shahmaty-istorija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28794" y="2071678"/>
            <a:ext cx="5072098" cy="428628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Поднялись они на самую высокую гору, откуда хорошо просматривалось всё их королевство.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emanuelt.ru/wp-content/uploads/2014/11/eskiz-0004.pn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143116"/>
            <a:ext cx="81439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90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57562"/>
            <a:ext cx="8229600" cy="30718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- Вон  то  далёкое  поле  будет  моим, -  сказал  Белый  Король.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- Рядом  с  твоим  полем - поле  моё, - сказал Чёрный  Король.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- Рядом  с  твоим - опять  моё  поле, - продолжил  делить  Белый  Король.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- Ничего  не  остаётся:  моё  поле  - следующее, - указал  скипетром  на  рядом расположенное  поле  Чёрный  Король.  </a:t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  так  поочерёдно  целый  день  делили  Их Величества  королевство. Только  к  ночи  Чёрный  Король  указал  на  последнее , шестьдесят  четвёртое  поле.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dayfun.ru/wp-content/uploads/2015/01/%D0%BA%D0%B0%D0%BA-%D0%BD%D0%B0%D1%80%D0%B8%D1%81%D0%BE%D0%B2%D0%B0%D1%82%D1%8C-%D1%81%D1%82%D0%B5%D0%BF%D1%8C-%D0%BA%D0%B0%D1%80%D0%B0%D0%BD%D0%B4%D0%B0%D1%88%D0%BE%D0%BC-4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428596" y="428604"/>
            <a:ext cx="82868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ttps://chessdailynews.com/wp-content/uploads/2013/04/Chess-kings1.jpg"/>
          <p:cNvPicPr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357298"/>
            <a:ext cx="2357454" cy="192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21471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>Королевство было разделено поровну. Короли подписали бумагу, скрепили печатью свои подписи и отправились отдыхать. Отныне и навеки вечные образовалось два новых  королевства: королевство </a:t>
            </a:r>
            <a:r>
              <a:rPr lang="ru-RU" sz="3100" b="1" dirty="0" smtClean="0">
                <a:solidFill>
                  <a:schemeClr val="tx1"/>
                </a:solidFill>
                <a:latin typeface="Monotype Corsiva" pitchFamily="66" charset="0"/>
              </a:rPr>
              <a:t>Белого Короля </a:t>
            </a:r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>и королевство </a:t>
            </a:r>
            <a:r>
              <a:rPr lang="ru-RU" sz="31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Чёрного Короля</a:t>
            </a:r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Шахматная картинка - 8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/>
          <a:stretch>
            <a:fillRect/>
          </a:stretch>
        </p:blipFill>
        <p:spPr bwMode="auto">
          <a:xfrm>
            <a:off x="2357422" y="2857496"/>
            <a:ext cx="457203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6228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>На следующее утро придворные доложили молодым королям, что их поля приобрели цвета  Их Величества. Поля Белого Короля стали белыми, поля Чёрного Короля окрасились в чёрный цвет. И никто из придворных мудрецов не смог объяснить этого явления.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Картинки по запросу шахматная королева фото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4414" y="2928934"/>
            <a:ext cx="67151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s://thumbs.dreamstime.com/z/wizard-holding-magic-wand-book-illustration-white-background-3271008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5" r="9023"/>
          <a:stretch>
            <a:fillRect/>
          </a:stretch>
        </p:blipFill>
        <p:spPr bwMode="auto">
          <a:xfrm>
            <a:off x="6000760" y="4214818"/>
            <a:ext cx="1123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     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Время шло быстро,  короли возмужали, и настала пора жениться. Женами королей стали воинствующие женщины-полководцы.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s://datenightcincinnati.com/wp-content/uploads/sites/52/2017/01/Games-2-compressor-1024x675.jpg"/>
          <p:cNvPicPr/>
          <p:nvPr/>
        </p:nvPicPr>
        <p:blipFill>
          <a:blip r:embed="rId2">
            <a:clrChange>
              <a:clrFrom>
                <a:srgbClr val="F6FBFF"/>
              </a:clrFrom>
              <a:clrTo>
                <a:srgbClr val="F6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5" y="1785926"/>
            <a:ext cx="7072362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s://s3-eu-west-1.amazonaws.com/media.agentika.com/user/941e4924-2703-43c6-9cc0-5dda284851a8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071678"/>
            <a:ext cx="1714512" cy="252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 descr="https://media.istockphoto.com/photos/chess-queen-isolated-on-white-background-picture-id94191964?k=6&amp;m=94191964&amp;s=612x612&amp;w=0&amp;h=Fi2RMb4gT3PYkoxjTeDlm0P1umKgdDef18Sik45-Jis="/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928802"/>
            <a:ext cx="1785950" cy="279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 descr="http://images.clipartlogo.com/files/ss/thumb/991/99189866/black-rose-silhouette_small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02805" flipH="1" flipV="1">
            <a:off x="4974609" y="3120409"/>
            <a:ext cx="1695462" cy="15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rfa.3dn.ru/_ph/2/2/65825849.jpg?151452258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859">
            <a:off x="1349312" y="2864113"/>
            <a:ext cx="9286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dn01.ru/files/users/images/7c/2e/7c2e3f6c16f968245ee0ef135943bac5.jpg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3014" r="5230"/>
          <a:stretch>
            <a:fillRect/>
          </a:stretch>
        </p:blipFill>
        <p:spPr bwMode="auto">
          <a:xfrm rot="2508179">
            <a:off x="5632523" y="4222420"/>
            <a:ext cx="609601" cy="41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cdn01.ru/files/users/images/7c/2e/7c2e3f6c16f968245ee0ef135943bac5.jpg"/>
          <p:cNvPicPr/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3014" r="5230"/>
          <a:stretch>
            <a:fillRect/>
          </a:stretch>
        </p:blipFill>
        <p:spPr bwMode="auto">
          <a:xfrm rot="10533834">
            <a:off x="4901576" y="4001923"/>
            <a:ext cx="759560" cy="6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cdn01.ru/files/users/images/7c/2e/7c2e3f6c16f968245ee0ef135943bac5.jpg"/>
          <p:cNvPicPr/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3014" r="5230"/>
          <a:stretch>
            <a:fillRect/>
          </a:stretch>
        </p:blipFill>
        <p:spPr bwMode="auto">
          <a:xfrm rot="1471143">
            <a:off x="5885277" y="4973897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3929058" cy="5715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 королевстве им было позволено передвигаться на любое число полей по прямой или диагонали во всех направлениях. За воинствующий вид королев стали величать "Ферзями". Одна стала Ферзём Белого Короля,  другая - Ферзём Чёрного Короля.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www.interlit2001.com/images/kupel-5_small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20000"/>
          </a:blip>
          <a:srcRect/>
          <a:stretch>
            <a:fillRect/>
          </a:stretch>
        </p:blipFill>
        <p:spPr bwMode="auto">
          <a:xfrm>
            <a:off x="3929058" y="357166"/>
            <a:ext cx="49292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3" descr="http://www.schoroh-school.ru/_tbkp/2015/th-3-.jpg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6000768"/>
            <a:ext cx="785818" cy="64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481</TotalTime>
  <Words>559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</vt:lpstr>
      <vt:lpstr>Слайд 2</vt:lpstr>
      <vt:lpstr>Как  это  часто  бывает , двум  королям  в  одном  королевстве  жить  нельзя. И решили тогда  братья  поделить  королевство  пополам. </vt:lpstr>
      <vt:lpstr> Поднялись они на самую высокую гору, откуда хорошо просматривалось всё их королевство.</vt:lpstr>
      <vt:lpstr>- Вон  то  далёкое  поле  будет  моим, -  сказал  Белый  Король.      - Рядом  с  твоим  полем - поле  моё, - сказал Чёрный  Король.      - Рядом  с  твоим - опять  моё  поле, - продолжил  делить  Белый  Король.      - Ничего  не  остаётся:  моё  поле  - следующее, - указал  скипетром  на  рядом расположенное  поле  Чёрный  Король.   И  так  поочерёдно  целый  день  делили  Их Величества  королевство. Только  к  ночи  Чёрный  Король  указал  на  последнее , шестьдесят  четвёртое  поле.  </vt:lpstr>
      <vt:lpstr>Королевство было разделено поровну. Короли подписали бумагу, скрепили печатью свои подписи и отправились отдыхать. Отныне и навеки вечные образовалось два новых  королевства: королевство Белого Короля и королевство Чёрного Короля.  </vt:lpstr>
      <vt:lpstr>На следующее утро придворные доложили молодым королям, что их поля приобрели цвета  Их Величества. Поля Белого Короля стали белыми, поля Чёрного Короля окрасились в чёрный цвет. И никто из придворных мудрецов не смог объяснить этого явления. </vt:lpstr>
      <vt:lpstr>                 Время шло быстро,  короли возмужали, и настала пора жениться. Женами королей стали воинствующие женщины-полководцы. </vt:lpstr>
      <vt:lpstr>В королевстве им было позволено передвигаться на любое число полей по прямой или диагонали во всех направлениях. За воинствующий вид королев стали величать "Ферзями". Одна стала Ферзём Белого Короля,  другая - Ферзём Чёрного Короля. </vt:lpstr>
      <vt:lpstr>Прошло  совсем немного  времени,  и  народ   двух королевств  понял,  что  их  правители  допустили  серьёзную  ошибку,  неправильно  поделив  государство.  Передвигаться по  полям  стало  совершенно невозможно.  Кто-нибудь  да нарушит  границу  чужого королевства.  И это  нередко стало  приводить  к столкновениям  среди населения. </vt:lpstr>
      <vt:lpstr> </vt:lpstr>
      <vt:lpstr>Отрядами чаще командовали  офицеры, потом их стали называть "Слонами". Один слон отвечал за  диагональ белых полей, другой -  за диагональ чёрных полей. Также задачей слонов была защита  других важных фигур королевства.  </vt:lpstr>
      <vt:lpstr> По  углам  границ  возносились  кирпичные  «Ладьи»,  отчего поля  становились  более  защищенными.  Удары  «Ладьями» наносились  как  по  вертикалям,  так  и  по  горизонталям.</vt:lpstr>
      <vt:lpstr>"Кони", приобретённые для быстроты и неожиданности маневров, становились лёгкими и ценными фигурами в армии каждого королевства.</vt:lpstr>
      <vt:lpstr>Ходить  кони могли по-особому:  сначала два поля по вертикали или горизонтали и далее ещё на одно поле перпендикулярно первоначальному направлению. Конь может совершать ход, даже если на промежуточных полях есть фигуры. Ход конём становился для врага часто непредсказуемым, смертельным. </vt:lpstr>
      <vt:lpstr>Короли в сложившейся ситуации теперь ничего не могли изменить. Их решение о разделе границ , хоть и было ошибочным, а обратного хода уже не имело. </vt:lpstr>
      <vt:lpstr>Слайд 17</vt:lpstr>
      <vt:lpstr>Ему  это  дало  вначале какое-то  преимущество,  но какое  -  люди  уже  не помнят.  Зато  мы знаем  точно,  что сражения  между королевствами  Белых и  Чёрных  полей продолжаются  и  по сей  день.  Кто  станет победителем,   покажет время.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60</cp:revision>
  <dcterms:created xsi:type="dcterms:W3CDTF">2016-10-14T15:17:29Z</dcterms:created>
  <dcterms:modified xsi:type="dcterms:W3CDTF">2018-01-12T16:25:29Z</dcterms:modified>
</cp:coreProperties>
</file>