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tx" ContentType="application/vnd.openxmlformats-officedocument.wordprocessingml.templat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2" r:id="rId6"/>
    <p:sldId id="277" r:id="rId7"/>
    <p:sldId id="263" r:id="rId8"/>
    <p:sldId id="274" r:id="rId9"/>
    <p:sldId id="265" r:id="rId10"/>
    <p:sldId id="273" r:id="rId11"/>
    <p:sldId id="266" r:id="rId12"/>
    <p:sldId id="275" r:id="rId13"/>
    <p:sldId id="268" r:id="rId14"/>
    <p:sldId id="278" r:id="rId15"/>
    <p:sldId id="269" r:id="rId16"/>
    <p:sldId id="270" r:id="rId17"/>
    <p:sldId id="271" r:id="rId18"/>
    <p:sldId id="279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71" d="100"/>
          <a:sy n="71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67C8D-BFD7-4921-8AFF-D17A4D7E6BF2}" type="datetimeFigureOut">
              <a:rPr lang="ru-RU" smtClean="0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23C0A-B7A0-4294-BF24-16A6CB8E34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BD3B7-6888-471D-8FFA-C3DD44599E65}" type="datetimeFigureOut">
              <a:rPr lang="ru-RU" smtClean="0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D8F8B-3EB0-43D8-9588-E24146FBF5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A27AB-CB87-48BD-A9F7-7EBED8CD1E4E}" type="datetimeFigureOut">
              <a:rPr lang="ru-RU" smtClean="0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85257-C7E0-45FE-8BE1-FD560EF158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E2FCF-8B97-48E3-B542-EC11BFFD4785}" type="datetimeFigureOut">
              <a:rPr lang="ru-RU" smtClean="0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B25D-7E17-4619-B395-76A3506B4D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CF176-3298-4556-9676-AB015CBF1414}" type="datetimeFigureOut">
              <a:rPr lang="ru-RU" smtClean="0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01F9DA3-C661-4A62-AEF9-BFF73E172C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8B620-D44B-446C-9262-57F6655CAC6A}" type="datetimeFigureOut">
              <a:rPr lang="ru-RU" smtClean="0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DCD0F-3459-4E50-8DBD-6718B5EB6F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CA68B-1C2B-45A9-8D85-53F39ED70C64}" type="datetimeFigureOut">
              <a:rPr lang="ru-RU" smtClean="0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2E7AB-E6C1-4033-BDDD-3088372998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3B69E-EE82-47DF-AA7F-D2C234DBA0D3}" type="datetimeFigureOut">
              <a:rPr lang="ru-RU" smtClean="0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5C69E-02F6-475B-BCC0-AAB2B4C816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6E0DC-60DE-44BA-82C6-1CCA3ABC06F0}" type="datetimeFigureOut">
              <a:rPr lang="ru-RU" smtClean="0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6EF86-D7FC-462F-8D8E-8F1942E0F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F65CF-091A-4F13-9E6E-CB635B6D31A8}" type="datetimeFigureOut">
              <a:rPr lang="ru-RU" smtClean="0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CB957-4846-4367-B5CB-544A9DA51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A6A45C-CF1D-4676-9DF0-1D20143A4B6D}" type="datetimeFigureOut">
              <a:rPr lang="ru-RU" smtClean="0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5BD95-D5A3-4BD0-B2C9-8C50259788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2164A1B-AF0E-4C3A-8559-961DB16E0EBF}" type="datetimeFigureOut">
              <a:rPr lang="ru-RU" smtClean="0"/>
              <a:pPr>
                <a:defRPr/>
              </a:pPr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31AE97E-764B-4E8A-9A54-27C5366281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package" Target="../embeddings/Microsoft_Word_Template1.dotx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5000628" y="0"/>
            <a:ext cx="4357718" cy="242889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Рисунок 4" descr="Рецепты для детей - Главная страница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72198" y="517473"/>
            <a:ext cx="2000264" cy="14961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58143"/>
              </p:ext>
            </p:extLst>
          </p:nvPr>
        </p:nvGraphicFramePr>
        <p:xfrm>
          <a:off x="142844" y="142852"/>
          <a:ext cx="4929222" cy="360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emplate" r:id="rId5" imgW="5959440" imgH="4362480" progId="Word.Template.12">
                  <p:embed/>
                </p:oleObj>
              </mc:Choice>
              <mc:Fallback>
                <p:oleObj name="Template" r:id="rId5" imgW="5959440" imgH="4362480" progId="Word.Templat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142852"/>
                        <a:ext cx="4929222" cy="3608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714752"/>
            <a:ext cx="7786741" cy="2928958"/>
          </a:xfrm>
          <a:ln>
            <a:noFill/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Формирование культуры здорового питания у детей </a:t>
            </a:r>
            <a:r>
              <a:rPr lang="ru-RU" sz="4000" b="1" i="1" smtClean="0">
                <a:solidFill>
                  <a:srgbClr val="FF0000"/>
                </a:solidFill>
              </a:rPr>
              <a:t>среднего </a:t>
            </a:r>
            <a:r>
              <a:rPr lang="ru-RU" sz="4000" b="1" i="1" smtClean="0">
                <a:solidFill>
                  <a:srgbClr val="FF0000"/>
                </a:solidFill>
              </a:rPr>
              <a:t>   дошкольного              возраста</a:t>
            </a:r>
            <a:r>
              <a:rPr lang="ru-RU" sz="4000" i="1" dirty="0" smtClean="0">
                <a:solidFill>
                  <a:srgbClr val="FF0000"/>
                </a:solidFill>
              </a:rPr>
              <a:t>.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endParaRPr lang="ru-RU" sz="40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@дневники - fashion jungl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87624" y="1124744"/>
            <a:ext cx="7416824" cy="425846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4. Вредные продукты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На этих занятиях дети узнали о вредных  продуктах: чипсах, кока коле, газированных напитках и др.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В данном цикле мы старались также  использовать различные </a:t>
            </a:r>
            <a:r>
              <a:rPr lang="ru-RU" i="1" dirty="0" smtClean="0"/>
              <a:t>приемы и методы</a:t>
            </a:r>
            <a:r>
              <a:rPr lang="ru-RU" dirty="0" smtClean="0"/>
              <a:t>:   пение песни «Вредная еда», проведение опытов, изготовление Красной книги, в которой будут указаны вредные продукты, их влияние на организм, использование проблемных ситуаций,  закрепление знаний в сюжетно-ролевых  играх («Магазин», «дочки-матери»).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краинские ученые назвали самые вредные продукты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3355" y="1600200"/>
            <a:ext cx="6437289" cy="47085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Вредные для фигуры продукты - Всё о фигуре здес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452525">
            <a:off x="5305356" y="655359"/>
            <a:ext cx="3684592" cy="257176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Жаба.ru :прикольные истории : Топ-10 вредных продукто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191278">
            <a:off x="388395" y="4013087"/>
            <a:ext cx="3929090" cy="254179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Питаться фаст-фудом вредно для здоровья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709498">
            <a:off x="444618" y="476672"/>
            <a:ext cx="4429156" cy="27146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Результаты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4 цикле нашей работы были подобраны игры, упражнения, задания, позволяющие каждому ребенку, позволяющие каждому показать знания, умения  навыки по вопросам культуры питания, а воспитателям и родителям сделать выводы об эффективности разработанной и апробированной модели направленной на формирование у дошкольников понимания культуры здорового питания  и ответственного отношения к своему здоровью.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ища для ума - События - Sanatate.m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57562"/>
            <a:ext cx="4368789" cy="307183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Содержимое 3" descr="Питание детей 4-х лет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544" y="404664"/>
            <a:ext cx="5072058" cy="364333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Выводы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/>
          <a:lstStyle/>
          <a:p>
            <a:r>
              <a:rPr lang="ru-RU" dirty="0" smtClean="0"/>
              <a:t>1. Дети свободно ориентируются при  необходимости выбора  полезных и вредных продуктов (участие в оформлении газеты, Красной книги, справочника полезных продуктов), дети могут аргументировать свой выбор (Сюжетно-ролевая игра «Магазин», «Дочки-матери» и т.д.). </a:t>
            </a:r>
          </a:p>
          <a:p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4464496" cy="233064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r>
              <a:rPr lang="ru-RU" dirty="0" smtClean="0"/>
              <a:t>2. Дети с удовольствием делятся своими знаниями по данной теме с родителями, сверстниками (участие в празднике здоровья, театрализованных постановках, придумывание сказки «колобок на новый лад»)</a:t>
            </a:r>
          </a:p>
          <a:p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4968552" cy="32331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r>
              <a:rPr lang="ru-RU" dirty="0" smtClean="0"/>
              <a:t>3. Родители также изменили свое отношение к вопросам организации здорового питания для детей и взрослых (активное участие в жизни группы, в праздниках, создание сборника «Учимся готовить для детей и взрослых»).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4582212" cy="30557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рганизация питания в детском саду 79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246720" cy="559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зентация на тему &quot;Аудиалы&quot; скачать бесплатно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59632" y="764704"/>
            <a:ext cx="7200799" cy="532859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Свою работу мы проводили в несколько этапов: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1 этап. </a:t>
            </a:r>
            <a:r>
              <a:rPr lang="ru-RU" dirty="0" smtClean="0"/>
              <a:t>Мы выявили наличие данной проблемы у детей нашей группы. Для этого мы провели ряд наблюдений за деятельностью детей во время приема пищи, в игре, на занятиях, в проблемных ситуациях. Провели анкетирование родителей по данному вопросу.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Вывод</a:t>
            </a:r>
            <a:r>
              <a:rPr lang="ru-RU" dirty="0" smtClean="0"/>
              <a:t>: родители не владеют знаниями по формированию культуры здорового питания у детей, а зачастую  и сами не ориентируются в вопросах здорового питания. Дети не задумываются о пользе, вреде  продуктов; при выборе продуктов ориентируются на рекламу и привлекательный вид.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2 этап. </a:t>
            </a:r>
            <a:r>
              <a:rPr lang="ru-RU" dirty="0" smtClean="0"/>
              <a:t>Мы разработали и  начали апробировать систему педагогических воздействий, направленных на формирование у дошкольников понимания культуры здорового питания  и ответственного отношения к своему здоровью. Провели ряд мероприятий, направленных на повышение уровня знаний  по данному вопросу у родителей (собрания, консультации, участие в жизни группы).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92978"/>
            <a:ext cx="4104456" cy="273767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3 этап. </a:t>
            </a:r>
            <a:r>
              <a:rPr lang="ru-RU" dirty="0" smtClean="0"/>
              <a:t>Оценка эффективности  разработанной  модели, способствующей  формированию у дошкольников понимания культуры здорового питания  и ответственного отношения к своему здоровью  у дошкольников</a:t>
            </a:r>
            <a:r>
              <a:rPr lang="ru-RU" b="1" i="1" dirty="0" smtClean="0"/>
              <a:t> </a:t>
            </a:r>
            <a:r>
              <a:rPr lang="ru-RU" dirty="0" smtClean="0"/>
              <a:t>с учетом их возрастных и индивидуальных возможностей, включающей адекватные технологии развития и воспитания. Разработка  дальнейших  проектов.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14" y="4146376"/>
            <a:ext cx="3456384" cy="229764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8429625" cy="114300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Свою работу над данным проектом  мы условно поделили на несколько  циклов: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76246" y="1268760"/>
            <a:ext cx="8229600" cy="496859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1.Работа с родителями. </a:t>
            </a:r>
          </a:p>
          <a:p>
            <a:r>
              <a:rPr lang="ru-RU" dirty="0" smtClean="0"/>
              <a:t> Включает в себя  полноправное участие родителей в жизни группы: участие в собраниях, консультациях, организацию развивающей среды, привлечение к занятиям, праздникам на заданную тему, играм, упражнениям.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50" y="4158208"/>
            <a:ext cx="3600400" cy="240146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00 мест в детских садах Новороссийска Новороссийский фору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857628"/>
            <a:ext cx="4335444" cy="260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1" y="404664"/>
            <a:ext cx="6938151" cy="390271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632970"/>
            <a:ext cx="5389200" cy="305918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 2. « Познай себя».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На этом этапе дети с удивлением обнаружили, что каждый человек     уникален, талантлив, что он является самым дорогим на свете. Познакомились со своим телом, назначением его частей, с влиянием питания на полноценную работу организма.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В данном разделе мы старались использовать различные </a:t>
            </a:r>
            <a:r>
              <a:rPr lang="ru-RU" i="1" dirty="0" smtClean="0"/>
              <a:t>приемы и методы</a:t>
            </a:r>
            <a:r>
              <a:rPr lang="ru-RU" dirty="0" smtClean="0"/>
              <a:t>: пение песни «Мое тело»,   игра «волшебный сундучок», коллективное рисование  ребенка в натуральную величину, составление рассказов о себе, рисование портретов, игры «Радио», «Угадай-ка», «Что зачем», знакомство с эмоциями человека, полезными для здоровья и т.д.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ицо &quot; Страница 8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5173667" cy="284586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Содержимое 3" descr="http://im0-tub-ru.yandex.net/i?id=91ea2560a5ff4aa3b3a1e80f74c4d9fd-49-144&amp;n=2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791309">
            <a:off x="436524" y="2977027"/>
            <a:ext cx="3924808" cy="328705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Follow Prosvetik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238" y="2420888"/>
            <a:ext cx="5044798" cy="33980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smtClean="0">
                <a:solidFill>
                  <a:srgbClr val="FF0000"/>
                </a:solidFill>
              </a:rPr>
              <a:t>3. Полезные продукты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 На этих занятиях дети узнали о полезных продуктах: овощах, фруктах, молочных и мясных продуктах.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 В данном цикле мы старались использовать различные </a:t>
            </a:r>
            <a:r>
              <a:rPr lang="ru-RU" i="1" dirty="0" smtClean="0"/>
              <a:t>приемы и методы </a:t>
            </a:r>
            <a:r>
              <a:rPr lang="ru-RU" dirty="0" smtClean="0"/>
              <a:t>:  сказочный сюжет, пение песни «Вредная еда», приготовление салатов (овощного и фруктового), молочного коктейля, игр «Угадай по вкусу (запаху, на ощупь),  придумывание загадок для малышей, театрализованную деятельность – постановка  «Борщ», распространение своего опыта через выпуски газет «Полезные продукты», оформление книги полезных продуктов  и т.д.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</TotalTime>
  <Words>701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Апекс</vt:lpstr>
      <vt:lpstr>Template</vt:lpstr>
      <vt:lpstr>Формирование культуры здорового питания у детей среднего    дошкольного              возраста. </vt:lpstr>
      <vt:lpstr>Свою работу мы проводили в несколько этапов:</vt:lpstr>
      <vt:lpstr>Презентация PowerPoint</vt:lpstr>
      <vt:lpstr>Презентация PowerPoint</vt:lpstr>
      <vt:lpstr>Свою работу над данным проектом  мы условно поделили на несколько  циклов:</vt:lpstr>
      <vt:lpstr>Презентация PowerPoint</vt:lpstr>
      <vt:lpstr> 2. « Познай себя».</vt:lpstr>
      <vt:lpstr>Презентация PowerPoint</vt:lpstr>
      <vt:lpstr>3. Полезные продукты</vt:lpstr>
      <vt:lpstr>Презентация PowerPoint</vt:lpstr>
      <vt:lpstr>4. Вредные продукты</vt:lpstr>
      <vt:lpstr>Презентация PowerPoint</vt:lpstr>
      <vt:lpstr>Результаты работы</vt:lpstr>
      <vt:lpstr>Презентация PowerPoint</vt:lpstr>
      <vt:lpstr>Выводы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культуры здорового питания у детей среднего дошкольного возраста.</dc:title>
  <dc:creator>Вова</dc:creator>
  <cp:lastModifiedBy>Admin</cp:lastModifiedBy>
  <cp:revision>21</cp:revision>
  <dcterms:created xsi:type="dcterms:W3CDTF">2014-10-29T06:45:23Z</dcterms:created>
  <dcterms:modified xsi:type="dcterms:W3CDTF">2018-01-14T17:00:37Z</dcterms:modified>
</cp:coreProperties>
</file>