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2" r:id="rId2"/>
    <p:sldId id="256" r:id="rId3"/>
    <p:sldId id="257" r:id="rId4"/>
    <p:sldId id="258" r:id="rId5"/>
    <p:sldId id="259" r:id="rId6"/>
    <p:sldId id="281" r:id="rId7"/>
    <p:sldId id="260" r:id="rId8"/>
    <p:sldId id="261" r:id="rId9"/>
    <p:sldId id="262" r:id="rId10"/>
    <p:sldId id="265" r:id="rId11"/>
    <p:sldId id="285" r:id="rId12"/>
    <p:sldId id="263" r:id="rId13"/>
    <p:sldId id="284" r:id="rId14"/>
    <p:sldId id="283" r:id="rId15"/>
    <p:sldId id="264" r:id="rId16"/>
    <p:sldId id="286" r:id="rId17"/>
    <p:sldId id="269" r:id="rId18"/>
    <p:sldId id="270" r:id="rId19"/>
    <p:sldId id="287" r:id="rId20"/>
    <p:sldId id="288" r:id="rId21"/>
    <p:sldId id="289" r:id="rId22"/>
    <p:sldId id="274" r:id="rId23"/>
    <p:sldId id="268" r:id="rId24"/>
    <p:sldId id="266" r:id="rId25"/>
    <p:sldId id="267" r:id="rId26"/>
    <p:sldId id="290" r:id="rId27"/>
    <p:sldId id="291" r:id="rId28"/>
    <p:sldId id="292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6AA67-FD64-4EF8-A964-0F2AAAD140EF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B045E-CBB1-4EE8-82E6-B7829650D9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83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2B045E-CBB1-4EE8-82E6-B7829650D98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77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2428891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Проект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«Профессии собак»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745514" cy="25922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Среднесрочный проект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старшей группы «Пчелки»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ДО №5 ГБОУ школы №1467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Руководители проекта: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Зинова </a:t>
            </a:r>
            <a:r>
              <a:rPr lang="ru-RU" smtClean="0">
                <a:solidFill>
                  <a:srgbClr val="0070C0"/>
                </a:solidFill>
              </a:rPr>
              <a:t>Ирина </a:t>
            </a:r>
            <a:r>
              <a:rPr lang="ru-RU" smtClean="0">
                <a:solidFill>
                  <a:srgbClr val="0070C0"/>
                </a:solidFill>
              </a:rPr>
              <a:t>Владимировна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fa35e_cc7d9b8f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55" y="404664"/>
            <a:ext cx="9084543" cy="56886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4428491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3016"/>
            <a:ext cx="4716016" cy="319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aff3e4aa-0a04-469c-a95c-2653c7a111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86714"/>
            <a:ext cx="4191000" cy="3151372"/>
          </a:xfrm>
        </p:spPr>
      </p:pic>
      <p:pic>
        <p:nvPicPr>
          <p:cNvPr id="6" name="Содержимое 5" descr="3852469233_25869010b2_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49" y="0"/>
            <a:ext cx="4514851" cy="3429000"/>
          </a:xfrm>
        </p:spPr>
      </p:pic>
      <p:pic>
        <p:nvPicPr>
          <p:cNvPr id="2050" name="Picture 2" descr="C:\Users\Виталий\Documents\Катя\Екатерина\Собачьи профессии\a912d175e4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44008" cy="6770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" name="Содержимое 9" descr="2881d1af6514eac98193e0ecf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4983" r="1110" b="4652"/>
          <a:stretch>
            <a:fillRect/>
          </a:stretch>
        </p:blipFill>
        <p:spPr>
          <a:xfrm>
            <a:off x="107504" y="357166"/>
            <a:ext cx="3902986" cy="2857520"/>
          </a:xfrm>
        </p:spPr>
      </p:pic>
      <p:pic>
        <p:nvPicPr>
          <p:cNvPr id="11" name="Содержимое 10" descr="e74305869e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73434" y="332656"/>
            <a:ext cx="4893747" cy="3024336"/>
          </a:xfrm>
        </p:spPr>
      </p:pic>
      <p:pic>
        <p:nvPicPr>
          <p:cNvPr id="1026" name="Picture 2" descr="C:\Users\Виталий\Documents\Катя\Екатерина\Собачьи профессии\888794d32d0c.jpg"/>
          <p:cNvPicPr>
            <a:picLocks noChangeAspect="1" noChangeArrowheads="1"/>
          </p:cNvPicPr>
          <p:nvPr/>
        </p:nvPicPr>
        <p:blipFill>
          <a:blip r:embed="rId4" cstate="print"/>
          <a:srcRect t="7938" r="10140" b="9374"/>
          <a:stretch>
            <a:fillRect/>
          </a:stretch>
        </p:blipFill>
        <p:spPr bwMode="auto">
          <a:xfrm>
            <a:off x="4283968" y="3564391"/>
            <a:ext cx="4450992" cy="3071810"/>
          </a:xfrm>
          <a:prstGeom prst="rect">
            <a:avLst/>
          </a:prstGeom>
          <a:noFill/>
        </p:spPr>
      </p:pic>
      <p:pic>
        <p:nvPicPr>
          <p:cNvPr id="1027" name="Picture 3" descr="C:\Users\Виталий\Documents\Катя\Екатерина\Собачьи профессии\ran.jpg"/>
          <p:cNvPicPr>
            <a:picLocks noChangeAspect="1" noChangeArrowheads="1"/>
          </p:cNvPicPr>
          <p:nvPr/>
        </p:nvPicPr>
        <p:blipFill>
          <a:blip r:embed="rId5" cstate="print"/>
          <a:srcRect l="7056" t="5248" r="-373" b="14285"/>
          <a:stretch>
            <a:fillRect/>
          </a:stretch>
        </p:blipFill>
        <p:spPr bwMode="auto">
          <a:xfrm>
            <a:off x="1" y="3573016"/>
            <a:ext cx="4054369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Znamenityj-spasat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8770431" cy="6264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,</a:t>
            </a:r>
            <a:endParaRPr lang="ru-RU" dirty="0"/>
          </a:p>
        </p:txBody>
      </p:sp>
      <p:pic>
        <p:nvPicPr>
          <p:cNvPr id="10" name="Содержимое 9" descr="47pariswebtri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6428"/>
          <a:stretch>
            <a:fillRect/>
          </a:stretch>
        </p:blipFill>
        <p:spPr>
          <a:xfrm>
            <a:off x="0" y="0"/>
            <a:ext cx="5000627" cy="3119462"/>
          </a:xfrm>
        </p:spPr>
      </p:pic>
      <p:pic>
        <p:nvPicPr>
          <p:cNvPr id="8" name="Содержимое 7" descr="senbernar_2-640x46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944" t="2509" b="3823"/>
          <a:stretch>
            <a:fillRect/>
          </a:stretch>
        </p:blipFill>
        <p:spPr>
          <a:xfrm>
            <a:off x="0" y="3200824"/>
            <a:ext cx="5000628" cy="3657176"/>
          </a:xfrm>
        </p:spPr>
      </p:pic>
      <p:pic>
        <p:nvPicPr>
          <p:cNvPr id="4098" name="Picture 2" descr="C:\Users\Виталий\Documents\Катя\Екатерина\Собачьи профессии\Барри Сенберна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7169" y="285728"/>
            <a:ext cx="4096831" cy="6076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585468"/>
            <a:ext cx="4792924" cy="319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8640"/>
            <a:ext cx="4427983" cy="3320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1692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1354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0_738ab_9bc56e38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860031" cy="3236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68a20219349557d292b3ca5ae1aeee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4343400" cy="2853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1354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velosiped_sma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81704" y="3570514"/>
            <a:ext cx="1037191" cy="783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33rd+International+Circus+Festival+Monte+Carlo+m-xtw1yaLq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07504" y="0"/>
            <a:ext cx="8662837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37032" cy="864096"/>
          </a:xfrm>
        </p:spPr>
        <p:txBody>
          <a:bodyPr/>
          <a:lstStyle/>
          <a:p>
            <a:r>
              <a:rPr lang="ru-RU" dirty="0" smtClean="0"/>
              <a:t>Собака охранник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3" y="1412776"/>
            <a:ext cx="3680449" cy="38644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536" y="2833815"/>
            <a:ext cx="5249792" cy="3937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00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Цели проекта: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1. Исследовать: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 Какие профессии бывают у собак;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- какие породы собак берут на службу.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2. Дополнить и обогатить знания по формированию целостной картины мира.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3. Увеличить познания в художественной литературе и изобразительном искусстве о собаках.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4. расширить игровую среду подвижными, дидактическими и сюжетно-ролевыми играми.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5. Развивать интерес к исследовательской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Домашние собаки - компаньоны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3888432" cy="4531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32856"/>
            <a:ext cx="4086567" cy="31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4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4" y="332656"/>
            <a:ext cx="4020234" cy="5688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4579780" cy="5604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934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-upload_files-news-601_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-2679" b="8002"/>
          <a:stretch>
            <a:fillRect/>
          </a:stretch>
        </p:blipFill>
        <p:spPr>
          <a:xfrm>
            <a:off x="4139952" y="260648"/>
            <a:ext cx="4781292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640px-Caoguia20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16562" b="-8890"/>
          <a:stretch>
            <a:fillRect/>
          </a:stretch>
        </p:blipFill>
        <p:spPr>
          <a:xfrm>
            <a:off x="454807" y="332656"/>
            <a:ext cx="3816424" cy="346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ff20ebb208c7762410db160a6eb46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106" y="3722052"/>
            <a:ext cx="4460311" cy="3068960"/>
          </a:xfrm>
          <a:prstGeom prst="rect">
            <a:avLst/>
          </a:prstGeom>
        </p:spPr>
      </p:pic>
      <p:pic>
        <p:nvPicPr>
          <p:cNvPr id="8" name="Содержимое 6" descr="guidedogs17.jpg"/>
          <p:cNvPicPr>
            <a:picLocks noChangeAspect="1"/>
          </p:cNvPicPr>
          <p:nvPr/>
        </p:nvPicPr>
        <p:blipFill>
          <a:blip r:embed="rId5" cstate="print"/>
          <a:srcRect l="10862" r="11319" b="4255"/>
          <a:stretch>
            <a:fillRect/>
          </a:stretch>
        </p:blipFill>
        <p:spPr>
          <a:xfrm>
            <a:off x="4690533" y="3592373"/>
            <a:ext cx="4067944" cy="3328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404664"/>
            <a:ext cx="5688632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Собаки полярники</a:t>
            </a:r>
            <a:endParaRPr lang="ru-RU" dirty="0"/>
          </a:p>
        </p:txBody>
      </p:sp>
      <p:pic>
        <p:nvPicPr>
          <p:cNvPr id="5" name="Содержимое 4" descr="259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31" y="1052736"/>
            <a:ext cx="5688632" cy="3568141"/>
          </a:xfrm>
        </p:spPr>
      </p:pic>
      <p:pic>
        <p:nvPicPr>
          <p:cNvPr id="8" name="Содержимое 7" descr="82215148_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973248"/>
            <a:ext cx="4464496" cy="28847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ba76de4ecc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926"/>
          <a:stretch>
            <a:fillRect/>
          </a:stretch>
        </p:blipFill>
        <p:spPr>
          <a:xfrm>
            <a:off x="143433" y="142853"/>
            <a:ext cx="8714817" cy="6549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457200"/>
            <a:ext cx="5928720" cy="5955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Балто</a:t>
            </a:r>
            <a:endParaRPr lang="ru-RU" dirty="0"/>
          </a:p>
        </p:txBody>
      </p:sp>
      <p:pic>
        <p:nvPicPr>
          <p:cNvPr id="4" name="Содержимое 3" descr="Балто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5986" r="20673" b="14563"/>
          <a:stretch>
            <a:fillRect/>
          </a:stretch>
        </p:blipFill>
        <p:spPr>
          <a:xfrm>
            <a:off x="0" y="1071546"/>
            <a:ext cx="4357686" cy="3379430"/>
          </a:xfrm>
        </p:spPr>
      </p:pic>
      <p:pic>
        <p:nvPicPr>
          <p:cNvPr id="6" name="Содержимое 5" descr="Балт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80636"/>
            <a:ext cx="4343400" cy="3363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Собака пастух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" y="980727"/>
            <a:ext cx="5724638" cy="3816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85038"/>
            <a:ext cx="4248472" cy="283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4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682366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631052" cy="299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9494"/>
            <a:ext cx="4593870" cy="3068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194" y="3501008"/>
            <a:ext cx="4783041" cy="3126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75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2132856"/>
            <a:ext cx="5840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/>
              <a:t>Спасибо за внимание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391483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316" y="107134"/>
            <a:ext cx="8651403" cy="6488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4138_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316" y="160711"/>
            <a:ext cx="8651403" cy="6488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994122"/>
          </a:xfrm>
        </p:spPr>
        <p:txBody>
          <a:bodyPr>
            <a:normAutofit/>
          </a:bodyPr>
          <a:lstStyle/>
          <a:p>
            <a:r>
              <a:rPr lang="ru-RU" dirty="0" smtClean="0"/>
              <a:t>Пограничник</a:t>
            </a:r>
            <a:endParaRPr lang="ru-RU" dirty="0"/>
          </a:p>
        </p:txBody>
      </p:sp>
      <p:pic>
        <p:nvPicPr>
          <p:cNvPr id="4" name="Содержимое 3" descr="6832781f2f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88640"/>
            <a:ext cx="4764022" cy="3573016"/>
          </a:xfrm>
        </p:spPr>
      </p:pic>
      <p:pic>
        <p:nvPicPr>
          <p:cNvPr id="7" name="Содержимое 6" descr="14-b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4093993" cy="3068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92696"/>
            <a:ext cx="4186808" cy="129614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Содержимое 4" descr="11489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3" y="214289"/>
            <a:ext cx="5077797" cy="3808349"/>
          </a:xfrm>
        </p:spPr>
      </p:pic>
      <p:pic>
        <p:nvPicPr>
          <p:cNvPr id="6" name="Содержимое 5" descr="granica_z_rosja-granica_rosyjs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95122" y="4077071"/>
            <a:ext cx="4020278" cy="2725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475656" y="2564904"/>
            <a:ext cx="4608512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8426840l2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44824"/>
            <a:ext cx="4104456" cy="4777843"/>
          </a:xfrm>
        </p:spPr>
      </p:pic>
      <p:pic>
        <p:nvPicPr>
          <p:cNvPr id="6" name="Содержимое 5" descr="10155081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5189" r="14109"/>
          <a:stretch>
            <a:fillRect/>
          </a:stretch>
        </p:blipFill>
        <p:spPr>
          <a:xfrm>
            <a:off x="4211960" y="980728"/>
            <a:ext cx="4608512" cy="53772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922114"/>
          </a:xfrm>
        </p:spPr>
        <p:txBody>
          <a:bodyPr/>
          <a:lstStyle/>
          <a:p>
            <a:r>
              <a:rPr lang="ru-RU" dirty="0" smtClean="0"/>
              <a:t>Таможенник</a:t>
            </a:r>
            <a:endParaRPr lang="ru-RU" dirty="0"/>
          </a:p>
        </p:txBody>
      </p:sp>
      <p:pic>
        <p:nvPicPr>
          <p:cNvPr id="8" name="Содержимое 7" descr="2062919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96752"/>
            <a:ext cx="4191029" cy="3143272"/>
          </a:xfrm>
        </p:spPr>
      </p:pic>
      <p:pic>
        <p:nvPicPr>
          <p:cNvPr id="6" name="Содержимое 5" descr="main17753430_21eb78ebbe3aa4c79d5a696a4ac747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3573016"/>
            <a:ext cx="4343400" cy="289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148064" y="980728"/>
            <a:ext cx="3538736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Собака полицейский</a:t>
            </a:r>
            <a:endParaRPr lang="ru-RU" dirty="0"/>
          </a:p>
        </p:txBody>
      </p:sp>
      <p:pic>
        <p:nvPicPr>
          <p:cNvPr id="5" name="Содержимое 4" descr="47rs140115b482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4008" y="3660797"/>
            <a:ext cx="4499992" cy="3162278"/>
          </a:xfrm>
        </p:spPr>
      </p:pic>
      <p:pic>
        <p:nvPicPr>
          <p:cNvPr id="6" name="Содержимое 5" descr="f09a694b6c6c4a83ee588fd75187e2e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 b="9235"/>
          <a:stretch>
            <a:fillRect/>
          </a:stretch>
        </p:blipFill>
        <p:spPr>
          <a:xfrm>
            <a:off x="107504" y="1196752"/>
            <a:ext cx="4511675" cy="3214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8251</TotalTime>
  <Words>111</Words>
  <Application>Microsoft Office PowerPoint</Application>
  <PresentationFormat>Экран (4:3)</PresentationFormat>
  <Paragraphs>26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Franklin Gothic Book</vt:lpstr>
      <vt:lpstr>Franklin Gothic Medium</vt:lpstr>
      <vt:lpstr>Wingdings 2</vt:lpstr>
      <vt:lpstr>Трек</vt:lpstr>
      <vt:lpstr>Проект  «Профессии собак»</vt:lpstr>
      <vt:lpstr> Цели проекта:</vt:lpstr>
      <vt:lpstr>Презентация PowerPoint</vt:lpstr>
      <vt:lpstr>Презентация PowerPoint</vt:lpstr>
      <vt:lpstr>Пограничник</vt:lpstr>
      <vt:lpstr>Презентация PowerPoint</vt:lpstr>
      <vt:lpstr>Презентация PowerPoint</vt:lpstr>
      <vt:lpstr>Таможенник</vt:lpstr>
      <vt:lpstr>Собака полицейский</vt:lpstr>
      <vt:lpstr>Презентация PowerPoint</vt:lpstr>
      <vt:lpstr>Презентация PowerPoint</vt:lpstr>
      <vt:lpstr>Презентация PowerPoint</vt:lpstr>
      <vt:lpstr>.</vt:lpstr>
      <vt:lpstr>Презентация PowerPoint</vt:lpstr>
      <vt:lpstr>,</vt:lpstr>
      <vt:lpstr>Презентация PowerPoint</vt:lpstr>
      <vt:lpstr>Презентация PowerPoint</vt:lpstr>
      <vt:lpstr>Презентация PowerPoint</vt:lpstr>
      <vt:lpstr>Собака охранник</vt:lpstr>
      <vt:lpstr>Домашние собаки - компаньоны</vt:lpstr>
      <vt:lpstr>Презентация PowerPoint</vt:lpstr>
      <vt:lpstr>Презентация PowerPoint</vt:lpstr>
      <vt:lpstr>Собаки полярники</vt:lpstr>
      <vt:lpstr>Презентация PowerPoint</vt:lpstr>
      <vt:lpstr>Балто</vt:lpstr>
      <vt:lpstr>Собака пастух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Виталий</dc:creator>
  <cp:lastModifiedBy>User</cp:lastModifiedBy>
  <cp:revision>650</cp:revision>
  <dcterms:created xsi:type="dcterms:W3CDTF">2015-10-02T17:05:46Z</dcterms:created>
  <dcterms:modified xsi:type="dcterms:W3CDTF">2018-01-20T09:40:07Z</dcterms:modified>
</cp:coreProperties>
</file>