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Физкультурное мероприятие: «Мамино солнышко»</a:t>
            </a:r>
            <a:endParaRPr lang="ru-RU" sz="5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65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7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«птички в гнёздышках»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6" y="1196752"/>
            <a:ext cx="9162256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2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1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855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7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296144"/>
          </a:xfrm>
        </p:spPr>
        <p:txBody>
          <a:bodyPr/>
          <a:lstStyle/>
          <a:p>
            <a:r>
              <a:rPr lang="ru-RU" dirty="0" smtClean="0"/>
              <a:t>1.«Кенгурёнок»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57606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«подняться на горку»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24744"/>
            <a:ext cx="894397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45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«Лодочка»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9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764704"/>
          </a:xfrm>
        </p:spPr>
        <p:txBody>
          <a:bodyPr/>
          <a:lstStyle/>
          <a:p>
            <a:r>
              <a:rPr lang="ru-RU" dirty="0" smtClean="0"/>
              <a:t>4. «Рыбка»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28092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8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«Зайчики»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7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«воздушные шарики»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84976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71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45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Физкультурное мероприятие: «Мамино солнышко»</vt:lpstr>
      <vt:lpstr>Презентация PowerPoint</vt:lpstr>
      <vt:lpstr>Презентация PowerPoint</vt:lpstr>
      <vt:lpstr>1.«Кенгурёнок»</vt:lpstr>
      <vt:lpstr>2. «подняться на горку»</vt:lpstr>
      <vt:lpstr>3. «Лодочка»</vt:lpstr>
      <vt:lpstr>4. «Рыбка»</vt:lpstr>
      <vt:lpstr>5. «Зайчики»</vt:lpstr>
      <vt:lpstr>6. «воздушные шарики»</vt:lpstr>
      <vt:lpstr>Презентация PowerPoint</vt:lpstr>
      <vt:lpstr>Игра «птички в гнёздышках»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Физкультурное мероприятие: «Мамино солнышко»</dc:title>
  <dc:creator>Маша</dc:creator>
  <cp:lastModifiedBy>Маша</cp:lastModifiedBy>
  <cp:revision>5</cp:revision>
  <dcterms:created xsi:type="dcterms:W3CDTF">2017-10-26T08:31:05Z</dcterms:created>
  <dcterms:modified xsi:type="dcterms:W3CDTF">2017-10-26T09:48:14Z</dcterms:modified>
</cp:coreProperties>
</file>