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5" r:id="rId9"/>
    <p:sldId id="263" r:id="rId10"/>
    <p:sldId id="265" r:id="rId11"/>
    <p:sldId id="264" r:id="rId12"/>
    <p:sldId id="266" r:id="rId13"/>
    <p:sldId id="268" r:id="rId14"/>
    <p:sldId id="271" r:id="rId15"/>
    <p:sldId id="272" r:id="rId16"/>
    <p:sldId id="273" r:id="rId17"/>
    <p:sldId id="269" r:id="rId18"/>
    <p:sldId id="270" r:id="rId19"/>
    <p:sldId id="274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6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7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21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9465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757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654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72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9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9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04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37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59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1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093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3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8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9C594-EC86-417F-A3D3-C06B76034A8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2B1EEB-DC9B-4B2C-91F6-F26DEC0C34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01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sportal.ru/redko-elena-evgenevna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lena80682@mail.r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tif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60358" y="1528549"/>
            <a:ext cx="4904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Редько Елена Евгеньевна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439" t="-5614" r="14385" b="5614"/>
          <a:stretch/>
        </p:blipFill>
        <p:spPr>
          <a:xfrm>
            <a:off x="3805678" y="2150382"/>
            <a:ext cx="3048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8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70673" y="863866"/>
            <a:ext cx="60590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2.2-Участвовала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работе экспериментальной площадки Федерального государственного учреждения «Федеральный институт развития образования» по теме «Система патриотического воспитания дошкольников» (приказ ФГУ «ФИРО» №157 от 18 декабря 2008г.) с разработкой конспекта «Югра мой дом родной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-Учувствовала в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семинаре-практикуме музыкальных руководителей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«Лаборатория танца» 2017г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проекта «Росточек» для родителей с неорганизованными детьми в практику работы учреждения 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0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1604655"/>
            <a:ext cx="6096000" cy="39304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своей работе использую современные оценочные средства для оценки планируемых результатов: мониторинг О.А. Сафоновой, наблюдения за детьми в процессе музыкальной деятельности, ИКТ-тесты, интерактивные музыкально-дидактические игры и задания. Мониторинг образовательного процесса осуществляется через отслеживание результатов освоения образовательной программы и оценку планируемых результатов в виде целевых ориентиров путем заполнения диагностических карт наблюдения за воспитанниками в различных музыкальных видах деятельности.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62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26290" y="878720"/>
            <a:ext cx="6841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освоения воспитанниками образовательной области «Художественно-эстетическое развитие (раздел «Музыка»): 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59421"/>
              </p:ext>
            </p:extLst>
          </p:nvPr>
        </p:nvGraphicFramePr>
        <p:xfrm>
          <a:off x="4126289" y="2319867"/>
          <a:ext cx="6355443" cy="375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3884"/>
                <a:gridCol w="862913"/>
                <a:gridCol w="722963"/>
                <a:gridCol w="707045"/>
                <a:gridCol w="722963"/>
                <a:gridCol w="713014"/>
                <a:gridCol w="722963"/>
                <a:gridCol w="709698"/>
              </a:tblGrid>
              <a:tr h="1149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Учебный год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Количество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Высокий уровень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Средний уровень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Низкий уровень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6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детей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10123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2016-2017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48%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10216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2017-2018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45%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10%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052763" y="3438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52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7371" y="991578"/>
            <a:ext cx="68144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 от 30.11.17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подготовке и участию в педагогическом совете № 2 «Развитие художественно-творческих способностей детей в системе дополнительного  образования»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№33 от 16.01.17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театрализованной деятельности «В гостях у сказки» в МБДОУ ДС №7 «Незабудка» корпус №3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37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2786" y="929199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4.Разработала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реализую: адаптированную рабочую программу для детей от 2 до 7 лет по реализации образовательной области «Художественно-эстетическое развитие» (раздел «Музыка») основной образовательной программы МБДОУ ДС КВ №7 «Незабудка» и ее методическое обеспечение; адаптированную образовательную программу для детей с тяжелыми нарушениями речи групп компенсирующей направленности. Разработала дополнительную образовательную программу художественно-эстетической направленности для детей от 5 до 7 лет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Свирелька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», которую реализовываю в рамках кружковой работы и дополнительных платных услуг. 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(Приложенеи1)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48502" y="1059438"/>
            <a:ext cx="6096000" cy="29649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ts val="1585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5.Имею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следующие награды и поощрения: </a:t>
            </a:r>
          </a:p>
          <a:p>
            <a:pPr algn="just">
              <a:lnSpc>
                <a:spcPts val="1585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Департамента образования и молодежной политики администрации города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2013г., </a:t>
            </a:r>
          </a:p>
          <a:p>
            <a:pPr algn="just">
              <a:lnSpc>
                <a:spcPts val="1585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Благодарственное письмо Департамента образования и молодежной политики Ханты-Мансийского автономного округа – Югры, 2017г. </a:t>
            </a:r>
          </a:p>
          <a:p>
            <a:pPr algn="just">
              <a:lnSpc>
                <a:spcPts val="1585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Грамота директора МБДОУ ДС №7 «Незабудка» за инициативу и активное участие в жизнедеятельности Учреждения, 2017 г.;</a:t>
            </a:r>
          </a:p>
          <a:p>
            <a:pPr algn="just">
              <a:lnSpc>
                <a:spcPts val="1585"/>
              </a:lnSpc>
              <a:spcAft>
                <a:spcPts val="0"/>
              </a:spcAft>
              <a:tabLst>
                <a:tab pos="-90170" algn="l"/>
              </a:tabLs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Грамота директора МБДОУ ДС №7 «Незабудка» за безупречный труд, творческий подход к работе и достижение высоких результатов в обучении и воспитании детей, 2017 г.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(Приложение 2)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65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1593" b="3880"/>
          <a:stretch/>
        </p:blipFill>
        <p:spPr>
          <a:xfrm>
            <a:off x="8591861" y="1856766"/>
            <a:ext cx="3513494" cy="49507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02" y="-3346"/>
            <a:ext cx="3488660" cy="46515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24" y="-3345"/>
            <a:ext cx="4920725" cy="33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20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5285" y="587828"/>
            <a:ext cx="105972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7.В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дошкольного учреждения: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 педагогическом совете №1: Обобщаю и распространяю педагогический опыт в рамках профессионального педагогического совета тема «Развитие художественно-творческих способностей детей в системе дополнительного образования»  (приказ № 280 от 30.11.17 г.). протокол №1 от 7 декабря 2017г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педагогическом часе мастер-класс «Озвучивание стихов и сказок музыкальными и шумовыми инструментами».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открытый показ в рамках методической недели по теме «Формирование у дошкольников  психологической базы речи посредством использования дидактических игр.» представила  для педагогов дидактическую игру «Мамина песенка» (протокол №7 от 18.01.2018г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2.На муниципальном уровне: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открытый показ в рамках семинара-практикума по теме «Технология обучения игре на музыкальных инструментах» приемы игры на музыкальном инструменте – свирель (Протокол МО №1от 2.02.2017г)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16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27221" y="4113"/>
            <a:ext cx="10698077" cy="7427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7.1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интернет-сообществах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3.1. На страницах центра дистанционных мероприятий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опубликовала материал на сайте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педология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методическую разработку «Музыкальная предметно-развивающая среда как средство эмоционального и эстетического развития ребенка.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-сценарий «Югра мой дом родной, для детей групп от 5 до 6 лет» на сайте «Академия роста» .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-сценарий «Моя мама лучшая на свете» с фотоотчетом. .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оформила и разместила методический материал «картотеку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логоритмиеских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игр» для детей с тяжелым нарушением речи.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картотека логопедических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распевок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пальчиковой гимнастики.</a:t>
            </a: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3.2. На Всероссийском проекте для воспитателей ДОУ  разместила педагогический проект «Играй свирель» 2017 г.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vospitately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3.3. На  Всероссийском  портале образования дополнительная образовательная программа художественно-эстетической направленности</a:t>
            </a: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6-7 лет «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Свирелька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2017 г.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3.4. Создала своё электронное портфолио на международном  портале nsportal.ru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https://nsportal.ru/redko-elena-evgenevna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«3.5. Создала свой личный сайт на образовательном портале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MAAM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http://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www.maam.ru/users/Yfcnz2006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23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919" y="1817353"/>
            <a:ext cx="3029121" cy="4284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235" y="1334770"/>
            <a:ext cx="2781300" cy="39401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20" y="-1"/>
            <a:ext cx="299197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83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12776" y="914107"/>
            <a:ext cx="67647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1.Образование: полное высшее, Луганский национальный педагогический университет имени Тараса Шевченко, 2005 г., специальность «Музыкальная педагогика и воспитание», квалификация «учитель музыки»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Педагогический стаж 12 лет;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Занимаемая должность 10 лет;</a:t>
            </a:r>
          </a:p>
          <a:p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hlinkClick r:id="rId2"/>
              </a:rPr>
              <a:t>alena80682@mail.ru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Личный сайт на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nspornal.ru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82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281" y="1255594"/>
            <a:ext cx="2397617" cy="33914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679" y="2923412"/>
            <a:ext cx="2817875" cy="36712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143" y="2923412"/>
            <a:ext cx="2753416" cy="3671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4" y="1255594"/>
            <a:ext cx="2565572" cy="36305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-6394"/>
            <a:ext cx="4046788" cy="277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2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635" y="906779"/>
            <a:ext cx="2914650" cy="3886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755" y="937259"/>
            <a:ext cx="2914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52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5360" y="2590800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Спасибо </a:t>
            </a:r>
            <a:r>
              <a:rPr lang="ru-RU" sz="3600" b="1" smtClean="0">
                <a:solidFill>
                  <a:srgbClr val="0070C0"/>
                </a:solidFill>
              </a:rPr>
              <a:t>за внимание!</a:t>
            </a:r>
            <a:endParaRPr lang="ru-RU" sz="3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5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3134" y="17742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56095" y="136478"/>
            <a:ext cx="107271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Эссе музыкального руководителя «Моё педагогическое кредо»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Эссе 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«Моё педагогическое кредо»</a:t>
            </a:r>
            <a:endParaRPr lang="ru-RU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«Музыка, как книга, делает нас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лучше, умнее и добрее» 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(Д. </a:t>
            </a:r>
            <a:r>
              <a:rPr lang="ru-RU" b="1" i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Кабалевский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свете есть много различных профессий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в каждом есть прелесть своя.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 нет благородней, нужней и чудесней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та, кем работаю я!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– это неповторимое время! Никогда взрослый не станет маленьким и не вернется в эту чудесную страну. В детстве ты чувствуешь себя нужным, любимым, эмоции переполняют твою маленькую душу, и ты готов поделиться этим счастьем со всеми вокруг. Мне тоже достается частичка этого счастья. Ведь я работаю в детском саду.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руководитель! Какая удивительная профессия! Доброжелательная атмосфера, счастливые дети; радость и детей, и взрослых от совместных переживаний на праздниках, развлечениях.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моя профессия – это возможность постоянно находиться в мире детства, в мире сказки и фантазии.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моя работа приносит радость. Мне комфортно оттого, что дети общаются со мной, что я им нужна и как музыкальный руководитель, и как человек. Истоки моей радости в том, что я могу внести свой вклад в воспитание гармоничного человека.</a:t>
            </a:r>
            <a:endParaRPr lang="ru-RU" b="1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453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66866" y="54308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 я была совсем маленькой - мечтала быть педагогом. На то время я ещё не знала, что меня ждёт в будущем. Всё началось, когда я услышала как красиво играет на фортепиано моя подруга, и тогда я решила поступить в музыкальную школу, но с поступлением опоздала, набор был окончен. Мне тогда было 8 лет, и я очень сильно хотела научиться играть на фа-но. Я стала дополнительно заниматься с педагогам и  моя мечта сбылась, и меня зачислили в музыкальную школу по классу фортепиано сразу во второй класс. Это самое счастливое и, в то же время, тяжёлое время моего детства. Мне пришлось учиться сразу в двух школах. С одной стороны это двойные домашние задания, а с другой стороны, атмосфера музыкальной школы – это совсем другой мир - мир музыки, сказки, творчества.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9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9731" y="1496478"/>
            <a:ext cx="68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07475" y="988646"/>
            <a:ext cx="80385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Закончив школу я мечтала стать учителем, но не музыки,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учителем начальных классов, но так сложилась судьба,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набор на данную специальность был не большой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я не поступила.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тогда я решила стать учителем музыки,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данном выборе- я не жалею! И  так вся моя жизнь связана с музыкой.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институт, я работала в музыкальной школе.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жизнь моя сложилась так, что приехав в г.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Мегион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устроилось работать в детский сад «Незабудку», в котором я продолжаю работать и прививать детям любовь к музыке.</a:t>
            </a: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06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3343" y="0"/>
            <a:ext cx="81886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детском саду невозможно работать без любви к детям. Я люблю своих дошколят. Люблю их восторженные глаза, их задорный смех, открытые улыбки, неподдельную любознательность. Каждое наше совместное с детьми занятие – это всегда праздник, открытие чего-то нового.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многим кажется, будто бы работа музыкального руководителя сводится к игре на фортепиано и подпеванию детям на утреннике. Но это далеко не так, вернее совсем не так!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- это очень непросто! Я должна быть режиссером и сценаристом, костюмером и декоратором, организатором и распорядителем, светотехником и звукооператором и при этом всегда выглядеть элегантно и красиво.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 музыкальный руководитель XXI века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Работаю в динамичное время, в котором предъявляются повышенные требования, организации образовательного процесса, технологиям и разработкам. И понимаю, что хочу и буду соответствовать всем требованиям на этапе развития современного общества.</a:t>
            </a:r>
          </a:p>
          <a:p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 – это не профессия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образ жизни. Образ, который я выбрала сама! А рядом со мной моя семья, которая поддерживает меня во всех моих начинаниях.</a:t>
            </a:r>
          </a:p>
          <a:p>
            <a:r>
              <a:rPr lang="ru-RU" b="1" i="1" u="sng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Мой девиз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«Дарить детям радость от общения с 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музыкой</a:t>
            </a:r>
            <a:r>
              <a:rPr lang="ru-RU" b="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endParaRPr lang="ru-RU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52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70399" y="825722"/>
            <a:ext cx="6333067" cy="3628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2.Курсы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повышения квалификации: АУ ДПО Ханты-Мансийского автономного округа-Югры «Институт развития образования» по теме «Организация образовательной деятельности на дошкольном уровне в области художественно-эстетического развития», 72 ч., 2017 г.; «Альманах педагога» СМИ по теме «Содержание и особенности работы с одаренными детьми в дошкольных образовательных организациях в соответствии с требованиями  ФГОС  ДО», 12ч., 2018г.; «Альманах педагога» СМИ по теме «Особенности разработки и реализации учебных программ для обучающихся с ОВЗ в соответствии с требованиями ФГОС», 12 ч., 2018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030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80" y="1871651"/>
            <a:ext cx="3198907" cy="45223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75" y="327546"/>
            <a:ext cx="3045794" cy="4305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76062" y="910229"/>
            <a:ext cx="3631726" cy="484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29001" y="1185576"/>
            <a:ext cx="83112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2.1Самообразование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профессиональное развитие в рамках выбранной темы «Развитие музыкальных и творческих способностей детей дошкольного возраста через обучение игре на свирели» осуществляется через работу с книгой и периодической литературой, систематическое изучение педагогической литературы, авторских программ по музыкальному воспитанию, методик,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вебинары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знакомство с опытом передовых педагогов, сетевое взаимодействие.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1252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1027</Words>
  <Application>Microsoft Office PowerPoint</Application>
  <PresentationFormat>Широкоэкранный</PresentationFormat>
  <Paragraphs>110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Янковкая Лиана Владимировна</dc:creator>
  <cp:lastModifiedBy>Янковкая Лиана Владимировна</cp:lastModifiedBy>
  <cp:revision>20</cp:revision>
  <dcterms:created xsi:type="dcterms:W3CDTF">2018-03-23T07:42:36Z</dcterms:created>
  <dcterms:modified xsi:type="dcterms:W3CDTF">2018-05-04T05:00:21Z</dcterms:modified>
</cp:coreProperties>
</file>