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4" r:id="rId6"/>
    <p:sldId id="282" r:id="rId7"/>
    <p:sldId id="284" r:id="rId8"/>
    <p:sldId id="286" r:id="rId9"/>
    <p:sldId id="294" r:id="rId10"/>
    <p:sldId id="296" r:id="rId11"/>
    <p:sldId id="290" r:id="rId12"/>
    <p:sldId id="291" r:id="rId13"/>
    <p:sldId id="292" r:id="rId14"/>
    <p:sldId id="281" r:id="rId15"/>
    <p:sldId id="280" r:id="rId16"/>
    <p:sldId id="297" r:id="rId17"/>
    <p:sldId id="267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50" d="100"/>
          <a:sy n="150" d="100"/>
        </p:scale>
        <p:origin x="-49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333375"/>
            <a:ext cx="9144000" cy="1800225"/>
          </a:xfrm>
        </p:spPr>
        <p:txBody>
          <a:bodyPr>
            <a:normAutofit/>
          </a:bodyPr>
          <a:lstStyle/>
          <a:p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3600" dirty="0" smtClean="0"/>
              <a:t>Добро пожаловать в группу №7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51520" y="4221163"/>
            <a:ext cx="8640960" cy="1871662"/>
          </a:xfrm>
        </p:spPr>
        <p:txBody>
          <a:bodyPr>
            <a:normAutofit fontScale="70000" lnSpcReduction="20000"/>
          </a:bodyPr>
          <a:lstStyle/>
          <a:p>
            <a:pPr algn="l"/>
            <a:endParaRPr lang="ru-RU" b="1" u="sng" dirty="0" smtClean="0"/>
          </a:p>
          <a:p>
            <a:pPr marL="0" indent="0" algn="l">
              <a:buNone/>
            </a:pPr>
            <a:r>
              <a:rPr lang="ru-RU" sz="3400" b="1" dirty="0" smtClean="0">
                <a:latin typeface="+mj-lt"/>
              </a:rPr>
              <a:t>   </a:t>
            </a:r>
            <a:r>
              <a:rPr lang="ru-RU" sz="3400" b="1" u="sng" dirty="0" smtClean="0">
                <a:latin typeface="+mj-lt"/>
              </a:rPr>
              <a:t>Девиз группы</a:t>
            </a:r>
            <a:r>
              <a:rPr lang="ru-RU" sz="3400" b="1" dirty="0" smtClean="0">
                <a:latin typeface="+mj-lt"/>
              </a:rPr>
              <a:t>: Солнышко в окошке тёплыми лучами </a:t>
            </a:r>
          </a:p>
          <a:p>
            <a:pPr algn="l"/>
            <a:r>
              <a:rPr lang="ru-RU" sz="3400" b="1" dirty="0" smtClean="0">
                <a:latin typeface="+mj-lt"/>
              </a:rPr>
              <a:t>                             Ограняет сказку, словно ювелир.</a:t>
            </a:r>
          </a:p>
          <a:p>
            <a:pPr algn="l"/>
            <a:r>
              <a:rPr lang="ru-RU" sz="3400" b="1" dirty="0" smtClean="0">
                <a:latin typeface="+mj-lt"/>
              </a:rPr>
              <a:t>                             Говорим мы правду детскими устами:</a:t>
            </a:r>
          </a:p>
          <a:p>
            <a:pPr algn="l"/>
            <a:r>
              <a:rPr lang="ru-RU" sz="3400" b="1" dirty="0" smtClean="0">
                <a:latin typeface="+mj-lt"/>
              </a:rPr>
              <a:t>                             Жёлтые синички согревают мир!</a:t>
            </a:r>
            <a:endParaRPr lang="ru-RU" sz="3400" b="1" dirty="0">
              <a:latin typeface="+mj-lt"/>
            </a:endParaRPr>
          </a:p>
        </p:txBody>
      </p:sp>
      <p:pic>
        <p:nvPicPr>
          <p:cNvPr id="1029" name="Picture 5" descr="C:\Users\Натик\Desktop\1\IMG_20190117_095954_resized_20190121_0754344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" t="3252" r="3172" b="47167"/>
          <a:stretch/>
        </p:blipFill>
        <p:spPr bwMode="auto">
          <a:xfrm>
            <a:off x="1979712" y="2132856"/>
            <a:ext cx="4968552" cy="205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0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Речевое развитие</a:t>
            </a:r>
            <a:br>
              <a:rPr lang="ru-RU" sz="4000" dirty="0" smtClean="0"/>
            </a:br>
            <a:r>
              <a:rPr lang="ru-RU" sz="3600" dirty="0" smtClean="0"/>
              <a:t>Логопедический </a:t>
            </a:r>
            <a:r>
              <a:rPr lang="ru-RU" sz="3600" dirty="0"/>
              <a:t>уголок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+mj-lt"/>
              </a:rPr>
              <a:t>Нам красиво говорить в школе пригодится!</a:t>
            </a:r>
          </a:p>
          <a:p>
            <a:pPr marL="0" indent="0">
              <a:buNone/>
            </a:pPr>
            <a:r>
              <a:rPr lang="ru-RU" sz="2400" dirty="0" smtClean="0">
                <a:latin typeface="+mj-lt"/>
              </a:rPr>
              <a:t>Чтобы острословом быть – нужно поучиться!</a:t>
            </a:r>
            <a:endParaRPr lang="ru-RU" sz="2400" dirty="0">
              <a:latin typeface="+mj-lt"/>
            </a:endParaRPr>
          </a:p>
        </p:txBody>
      </p:sp>
      <p:pic>
        <p:nvPicPr>
          <p:cNvPr id="24578" name="Picture 2" descr="C:\Users\Натик\Desktop\3\IMG_20190117_103555_1_resized_20190121_0756499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2915" r="1892" b="7467"/>
          <a:stretch/>
        </p:blipFill>
        <p:spPr bwMode="auto">
          <a:xfrm>
            <a:off x="467544" y="1586050"/>
            <a:ext cx="3600400" cy="45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Натик\Desktop\23-01-2019_17-53-18\IMG_20190122_125658_resized_20190123_0952572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0" t="3715" r="20376"/>
          <a:stretch/>
        </p:blipFill>
        <p:spPr bwMode="auto">
          <a:xfrm>
            <a:off x="4644008" y="3356992"/>
            <a:ext cx="2620409" cy="274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23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274638"/>
            <a:ext cx="8388424" cy="2866330"/>
          </a:xfrm>
        </p:spPr>
        <p:txBody>
          <a:bodyPr>
            <a:normAutofit/>
          </a:bodyPr>
          <a:lstStyle/>
          <a:p>
            <a:pPr algn="l"/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Уголок ПДД</a:t>
            </a:r>
            <a:br>
              <a:rPr lang="ru-RU" sz="3600" dirty="0" smtClean="0"/>
            </a:br>
            <a:r>
              <a:rPr lang="ru-RU" sz="2700" dirty="0" smtClean="0"/>
              <a:t>Вот </a:t>
            </a:r>
            <a:r>
              <a:rPr lang="ru-RU" sz="2700" dirty="0"/>
              <a:t>машины в гараже, </a:t>
            </a:r>
            <a:r>
              <a:rPr lang="ru-RU" sz="2700" dirty="0" smtClean="0"/>
              <a:t>все </a:t>
            </a:r>
            <a:r>
              <a:rPr lang="ru-RU" sz="2700" dirty="0"/>
              <a:t>заправлены </a:t>
            </a:r>
            <a:r>
              <a:rPr lang="ru-RU" sz="2700" dirty="0" smtClean="0"/>
              <a:t>уже.</a:t>
            </a:r>
            <a:br>
              <a:rPr lang="ru-RU" sz="2700" dirty="0" smtClean="0"/>
            </a:br>
            <a:r>
              <a:rPr lang="ru-RU" sz="2700" dirty="0" smtClean="0"/>
              <a:t>Ждёт </a:t>
            </a:r>
            <a:r>
              <a:rPr lang="ru-RU" sz="2700" dirty="0"/>
              <a:t>шоферов тут </a:t>
            </a:r>
            <a:r>
              <a:rPr lang="ru-RU" sz="2700" dirty="0" smtClean="0"/>
              <a:t>игра, будет </a:t>
            </a:r>
            <a:r>
              <a:rPr lang="ru-RU" sz="2700" dirty="0"/>
              <a:t>рада детвора.</a:t>
            </a:r>
            <a:br>
              <a:rPr lang="ru-RU" sz="2700" dirty="0"/>
            </a:br>
            <a:endParaRPr lang="ru-RU" dirty="0"/>
          </a:p>
        </p:txBody>
      </p:sp>
      <p:pic>
        <p:nvPicPr>
          <p:cNvPr id="17410" name="Picture 2" descr="C:\Users\Натик\Desktop\1\IMG_20190117_101319_resized_20190121_0754335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29826"/>
            <a:ext cx="2952328" cy="39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Натик\Desktop\1\IMG_20190117_101347_resized_20190121_075432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253" y="2529826"/>
            <a:ext cx="2952329" cy="393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Натик\Desktop\3\IMG_20190117_101502_resized_20190121_0755486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38" y="2529826"/>
            <a:ext cx="2920625" cy="389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+mj-lt"/>
              </a:rPr>
              <a:t>Социально-коммуникативное </a:t>
            </a:r>
            <a:r>
              <a:rPr lang="ru-RU" sz="3600" dirty="0">
                <a:latin typeface="+mj-lt"/>
              </a:rPr>
              <a:t>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360913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Уголок пожарной безопасности</a:t>
            </a:r>
            <a:endParaRPr lang="ru-RU" sz="3600" dirty="0"/>
          </a:p>
        </p:txBody>
      </p:sp>
      <p:pic>
        <p:nvPicPr>
          <p:cNvPr id="18434" name="Picture 2" descr="C:\Users\Натик\Desktop\1\IMG_20190117_100716_resized_20190121_0754362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4" t="2369" r="27970"/>
          <a:stretch/>
        </p:blipFill>
        <p:spPr bwMode="auto">
          <a:xfrm>
            <a:off x="467544" y="1309579"/>
            <a:ext cx="2188842" cy="517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Натик\Desktop\1\IMG_20190117_100814_resized_20190121_0754338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r="10473"/>
          <a:stretch/>
        </p:blipFill>
        <p:spPr bwMode="auto">
          <a:xfrm>
            <a:off x="2915816" y="1312641"/>
            <a:ext cx="2588628" cy="517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Натик\Desktop\3\IMG_20190117_103134_resized_20190121_07565271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7" t="2639" r="11940"/>
          <a:stretch/>
        </p:blipFill>
        <p:spPr bwMode="auto">
          <a:xfrm>
            <a:off x="5724128" y="1312641"/>
            <a:ext cx="2679614" cy="521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8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Патриотический уголок </a:t>
            </a:r>
            <a:endParaRPr lang="ru-RU" sz="3600" dirty="0"/>
          </a:p>
        </p:txBody>
      </p:sp>
      <p:pic>
        <p:nvPicPr>
          <p:cNvPr id="19458" name="Picture 2" descr="C:\Users\Натик\Desktop\1\IMG_20190117_100844_resized_20190121_0754349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0" r="3837" b="10915"/>
          <a:stretch/>
        </p:blipFill>
        <p:spPr bwMode="auto">
          <a:xfrm>
            <a:off x="467545" y="1340064"/>
            <a:ext cx="5616624" cy="537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Натик\Desktop\1\IMG_20190117_100905_resized_20190121_0754320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3" t="5043" r="14068" b="60954"/>
          <a:stretch/>
        </p:blipFill>
        <p:spPr bwMode="auto">
          <a:xfrm>
            <a:off x="3779912" y="4230756"/>
            <a:ext cx="4234996" cy="248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28184" y="1556792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Book Antiqua"/>
                <a:ea typeface="+mj-ea"/>
                <a:cs typeface="+mj-cs"/>
              </a:rPr>
              <a:t>Каждому мила родная сторона.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556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Физическое развитие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4040188" cy="792087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+mj-lt"/>
              </a:rPr>
              <a:t>Будущее – это сила! </a:t>
            </a:r>
          </a:p>
          <a:p>
            <a:r>
              <a:rPr lang="ru-RU" dirty="0" smtClean="0">
                <a:latin typeface="+mj-lt"/>
              </a:rPr>
              <a:t>Мы спортивная Россия!</a:t>
            </a:r>
            <a:endParaRPr lang="ru-RU" dirty="0">
              <a:latin typeface="+mj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115212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+mj-lt"/>
              </a:rPr>
              <a:t>Мы здоровье укрепляем, </a:t>
            </a:r>
          </a:p>
          <a:p>
            <a:r>
              <a:rPr lang="ru-RU" dirty="0" smtClean="0">
                <a:latin typeface="+mj-lt"/>
              </a:rPr>
              <a:t>В каждом спорте побеждаем!</a:t>
            </a:r>
            <a:endParaRPr lang="ru-RU" dirty="0">
              <a:latin typeface="+mj-lt"/>
            </a:endParaRPr>
          </a:p>
        </p:txBody>
      </p:sp>
      <p:pic>
        <p:nvPicPr>
          <p:cNvPr id="10" name="Picture 3" descr="C:\Users\Натик\Desktop\4\IMG_20190118_150904_resized_20190121_07574207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8595" r="1930" b="11380"/>
          <a:stretch/>
        </p:blipFill>
        <p:spPr bwMode="auto">
          <a:xfrm>
            <a:off x="171531" y="2492896"/>
            <a:ext cx="43970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Натик\Desktop\4\IMG_20190118_150954_resized_20190121_075740867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9" r="1509" b="14605"/>
          <a:stretch/>
        </p:blipFill>
        <p:spPr bwMode="auto">
          <a:xfrm>
            <a:off x="4716016" y="2320041"/>
            <a:ext cx="3744417" cy="215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Натик\Desktop\4\IMG_20190118_151007_resized_20190121_0757432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5" t="12499" r="-1" b="9256"/>
          <a:stretch/>
        </p:blipFill>
        <p:spPr bwMode="auto">
          <a:xfrm>
            <a:off x="4644009" y="4581128"/>
            <a:ext cx="3816424" cy="219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32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Физическое развитие</a:t>
            </a:r>
            <a:endParaRPr lang="ru-RU" sz="360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1368152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sz="2800" dirty="0" smtClean="0">
                <a:latin typeface="+mj-lt"/>
              </a:rPr>
              <a:t>С </a:t>
            </a:r>
            <a:r>
              <a:rPr lang="ru-RU" sz="2800" dirty="0">
                <a:latin typeface="+mj-lt"/>
              </a:rPr>
              <a:t>горкой уголок спортивный,     </a:t>
            </a:r>
            <a:endParaRPr lang="ru-RU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Каждый </a:t>
            </a:r>
            <a:r>
              <a:rPr lang="ru-RU" sz="2800" dirty="0">
                <a:latin typeface="+mj-lt"/>
              </a:rPr>
              <a:t>станет с ним </a:t>
            </a:r>
            <a:r>
              <a:rPr lang="ru-RU" sz="2800" dirty="0" smtClean="0">
                <a:latin typeface="+mj-lt"/>
              </a:rPr>
              <a:t>активным!</a:t>
            </a:r>
            <a:endParaRPr lang="ru-RU" sz="2800" dirty="0">
              <a:latin typeface="+mj-lt"/>
            </a:endParaRPr>
          </a:p>
          <a:p>
            <a:endParaRPr lang="ru-RU" dirty="0"/>
          </a:p>
        </p:txBody>
      </p:sp>
      <p:pic>
        <p:nvPicPr>
          <p:cNvPr id="7" name="Picture 2" descr="C:\Users\Натик\Desktop\4\IMG_20190118_150933_resized_20190121_075741177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74956" y="2635448"/>
            <a:ext cx="4610464" cy="345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Натик\Desktop\2\IMG_20190117_102407_resized_20190121_0755471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r="8955"/>
          <a:stretch/>
        </p:blipFill>
        <p:spPr bwMode="auto">
          <a:xfrm>
            <a:off x="4860032" y="1180990"/>
            <a:ext cx="3600400" cy="554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1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Художественно-эстетическое развитие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7" name="Picture 2" descr="C:\Users\Натик\Desktop\2\IMG_20190117_101912_resized_20190121_075549538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499992" y="2996951"/>
            <a:ext cx="4075753" cy="305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283968" y="980728"/>
            <a:ext cx="4680520" cy="568863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+mj-lt"/>
              </a:rPr>
              <a:t>Вот стеллаж для рисования,  здесь приложат все старанье.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Карандаши есть и раскраски, красками раскрасим сказки.</a:t>
            </a:r>
            <a:br>
              <a:rPr lang="ru-RU" sz="2400" dirty="0">
                <a:latin typeface="+mj-lt"/>
              </a:rPr>
            </a:br>
            <a:endParaRPr lang="ru-RU" sz="2400" dirty="0" smtClean="0">
              <a:latin typeface="+mj-lt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80728"/>
            <a:ext cx="3303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</a:rPr>
              <a:t>Фонотека у нас есть,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Сказок, песенок не счесть.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Диски интересные, истории чудесные.</a:t>
            </a:r>
          </a:p>
        </p:txBody>
      </p:sp>
      <p:pic>
        <p:nvPicPr>
          <p:cNvPr id="8" name="Picture 2" descr="C:\Users\Натик\Desktop\2\IMG_20190117_102621_resized_20190121_0755476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2" r="4458" b="15302"/>
          <a:stretch/>
        </p:blipFill>
        <p:spPr bwMode="auto">
          <a:xfrm>
            <a:off x="251520" y="2996952"/>
            <a:ext cx="4057863" cy="305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15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748464" cy="11430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Художественно-эстетическое </a:t>
            </a:r>
            <a:r>
              <a:rPr lang="ru-RU" sz="4000" dirty="0" smtClean="0"/>
              <a:t>развитие </a:t>
            </a:r>
            <a:br>
              <a:rPr lang="ru-RU" sz="4000" dirty="0" smtClean="0"/>
            </a:br>
            <a:r>
              <a:rPr lang="ru-RU" sz="2700" dirty="0" smtClean="0"/>
              <a:t>Уголок музыкально-театральной деятельности</a:t>
            </a:r>
            <a:endParaRPr lang="ru-RU" sz="2700" dirty="0"/>
          </a:p>
        </p:txBody>
      </p:sp>
      <p:sp>
        <p:nvSpPr>
          <p:cNvPr id="9" name="Объект 8"/>
          <p:cNvSpPr>
            <a:spLocks noGrp="1"/>
          </p:cNvSpPr>
          <p:nvPr>
            <p:ph sz="half" idx="4294967295"/>
          </p:nvPr>
        </p:nvSpPr>
        <p:spPr>
          <a:xfrm>
            <a:off x="0" y="1556792"/>
            <a:ext cx="4572000" cy="456937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+mj-lt"/>
              </a:rPr>
              <a:t> Инструменты музыкальные</a:t>
            </a:r>
            <a:r>
              <a:rPr lang="ru-RU" sz="2400" dirty="0">
                <a:latin typeface="+mj-lt"/>
              </a:rPr>
              <a:t/>
            </a:r>
            <a:br>
              <a:rPr lang="ru-RU" sz="2400" dirty="0">
                <a:latin typeface="+mj-lt"/>
              </a:rPr>
            </a:br>
            <a:r>
              <a:rPr lang="ru-RU" sz="2400" dirty="0" smtClean="0">
                <a:latin typeface="+mj-lt"/>
              </a:rPr>
              <a:t> И </a:t>
            </a:r>
            <a:r>
              <a:rPr lang="ru-RU" sz="2400" dirty="0" err="1">
                <a:latin typeface="+mj-lt"/>
              </a:rPr>
              <a:t>шумелки</a:t>
            </a:r>
            <a:r>
              <a:rPr lang="ru-RU" sz="2400" dirty="0">
                <a:latin typeface="+mj-lt"/>
              </a:rPr>
              <a:t> уникальные.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4860032" y="1556792"/>
            <a:ext cx="4283968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+mj-lt"/>
              </a:rPr>
              <a:t>Тут мы будем наряжаться,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Ну а рядом </a:t>
            </a:r>
            <a:r>
              <a:rPr lang="ru-RU" sz="2400" dirty="0" smtClean="0">
                <a:latin typeface="+mj-lt"/>
              </a:rPr>
              <a:t>- украшаться</a:t>
            </a:r>
            <a:r>
              <a:rPr lang="ru-RU" sz="2400" dirty="0">
                <a:latin typeface="+mj-lt"/>
              </a:rPr>
              <a:t>.</a:t>
            </a:r>
          </a:p>
        </p:txBody>
      </p:sp>
      <p:pic>
        <p:nvPicPr>
          <p:cNvPr id="4098" name="Picture 2" descr="C:\Users\Натик\Desktop\2\IMG_20190117_102033_resized_20190121_0755468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2736304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Натик\Desktop\2\IMG_20190117_102158_resized_20190121_075549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24943"/>
            <a:ext cx="2736304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Натик\Desktop\2\IMG_20190117_102249_resized_20190121_0755474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81" y="2924944"/>
            <a:ext cx="2736303" cy="364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08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комнате у </a:t>
            </a:r>
            <a:r>
              <a:rPr lang="ru-RU" sz="2400" dirty="0" err="1" smtClean="0"/>
              <a:t>Мойдодыра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/>
              <a:t>П</a:t>
            </a:r>
            <a:r>
              <a:rPr lang="ru-RU" sz="2400" dirty="0" smtClean="0"/>
              <a:t>олотенце есть и мыло.</a:t>
            </a:r>
            <a:br>
              <a:rPr lang="ru-RU" sz="2400" dirty="0" smtClean="0"/>
            </a:br>
            <a:r>
              <a:rPr lang="ru-RU" sz="2400" dirty="0" smtClean="0"/>
              <a:t>Руки здесь мы будем мыть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И за чистотой следить.</a:t>
            </a:r>
            <a:endParaRPr lang="ru-RU" sz="2400" dirty="0"/>
          </a:p>
        </p:txBody>
      </p:sp>
      <p:pic>
        <p:nvPicPr>
          <p:cNvPr id="3074" name="Picture 2" descr="C:\Users\Натик\Desktop\23-01-2019_17-53-18\IMG_20190122_125117_resized_20190123_09525757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" t="13124" r="15526" b="13555"/>
          <a:stretch/>
        </p:blipFill>
        <p:spPr bwMode="auto">
          <a:xfrm>
            <a:off x="4280472" y="251186"/>
            <a:ext cx="4395984" cy="31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ик\Desktop\23-01-2019_17-53-18\IMG_20190122_125138_resized_20190123_09525957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0" t="15475" b="14355"/>
          <a:stretch/>
        </p:blipFill>
        <p:spPr bwMode="auto">
          <a:xfrm>
            <a:off x="461427" y="1812377"/>
            <a:ext cx="3763382" cy="222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атик\Desktop\23-01-2019_17-53-18\IMG_20190122_125857_resized_20190123_09530058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t="3373" b="7450"/>
          <a:stretch/>
        </p:blipFill>
        <p:spPr bwMode="auto">
          <a:xfrm>
            <a:off x="5580112" y="3412634"/>
            <a:ext cx="2664296" cy="323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Натик\Desktop\23-01-2019_17-53-18\IMG_20190122_125149_resized_20190123_09530133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0" r="1928" b="12151"/>
          <a:stretch/>
        </p:blipFill>
        <p:spPr bwMode="auto">
          <a:xfrm>
            <a:off x="1259632" y="4053159"/>
            <a:ext cx="4104456" cy="258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23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А когда устанем очень,</a:t>
            </a:r>
            <a:r>
              <a:rPr lang="ru-RU" sz="2400" dirty="0"/>
              <a:t> </a:t>
            </a:r>
            <a:r>
              <a:rPr lang="ru-RU" sz="2400" dirty="0" smtClean="0"/>
              <a:t>мы пойдём все отдыхать.</a:t>
            </a:r>
            <a:br>
              <a:rPr lang="ru-RU" sz="2400" dirty="0" smtClean="0"/>
            </a:br>
            <a:r>
              <a:rPr lang="ru-RU" sz="2400" dirty="0" smtClean="0"/>
              <a:t>Руки, ноги наигрались,</a:t>
            </a:r>
            <a:r>
              <a:rPr lang="ru-RU" sz="2400" dirty="0"/>
              <a:t> </a:t>
            </a:r>
            <a:r>
              <a:rPr lang="ru-RU" sz="2400" dirty="0" smtClean="0"/>
              <a:t>глазки станут засыпать.</a:t>
            </a:r>
            <a:br>
              <a:rPr lang="ru-RU" sz="2400" dirty="0" smtClean="0"/>
            </a:br>
            <a:r>
              <a:rPr lang="ru-RU" sz="2400" dirty="0" smtClean="0"/>
              <a:t>       Ляжем дружно в нашей спальне </a:t>
            </a:r>
            <a:r>
              <a:rPr lang="ru-RU" sz="2400" dirty="0"/>
              <a:t>о</a:t>
            </a:r>
            <a:r>
              <a:rPr lang="ru-RU" sz="2400" dirty="0" smtClean="0"/>
              <a:t>тдыхать мы на кровать.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Picture 2" descr="C:\Users\Натик\Desktop\2\IMG_20190117_101747_resized_20190121_0755498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6" t="4043" r="10514" b="12662"/>
          <a:stretch/>
        </p:blipFill>
        <p:spPr bwMode="auto">
          <a:xfrm>
            <a:off x="1655528" y="1556792"/>
            <a:ext cx="5652776" cy="444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105835"/>
            <a:ext cx="799288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endParaRPr lang="ru-RU" sz="2400" dirty="0" smtClean="0">
              <a:latin typeface="+mj-lt"/>
            </a:endParaRPr>
          </a:p>
          <a:p>
            <a:pPr algn="ctr"/>
            <a:r>
              <a:rPr lang="ru-RU" sz="2400" dirty="0" smtClean="0">
                <a:latin typeface="+mj-lt"/>
              </a:rPr>
              <a:t>Спальня </a:t>
            </a:r>
            <a:r>
              <a:rPr lang="ru-RU" sz="2400" dirty="0">
                <a:latin typeface="+mj-lt"/>
              </a:rPr>
              <a:t>– это царство </a:t>
            </a:r>
            <a:r>
              <a:rPr lang="ru-RU" sz="2400" dirty="0" smtClean="0">
                <a:latin typeface="+mj-lt"/>
              </a:rPr>
              <a:t>сна. Спать </a:t>
            </a:r>
            <a:r>
              <a:rPr lang="ru-RU" sz="2400" dirty="0">
                <a:latin typeface="+mj-lt"/>
              </a:rPr>
              <a:t>ребятам всем пора!</a:t>
            </a:r>
          </a:p>
        </p:txBody>
      </p:sp>
    </p:spTree>
    <p:extLst>
      <p:ext uri="{BB962C8B-B14F-4D97-AF65-F5344CB8AC3E}">
        <p14:creationId xmlns:p14="http://schemas.microsoft.com/office/powerpoint/2010/main" val="36134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    Папе с мамой нужно обязательно</a:t>
            </a:r>
            <a:br>
              <a:rPr lang="ru-RU" sz="2400" dirty="0" smtClean="0"/>
            </a:br>
            <a:r>
              <a:rPr lang="ru-RU" sz="2400" dirty="0" smtClean="0"/>
              <a:t>    Читать информацию на стендах внимательно.</a:t>
            </a:r>
            <a:endParaRPr lang="ru-RU" sz="2400" dirty="0"/>
          </a:p>
        </p:txBody>
      </p:sp>
      <p:pic>
        <p:nvPicPr>
          <p:cNvPr id="4" name="Picture 2" descr="C:\Users\Натик\Desktop\3\IMG_20190118_150024_resized_20190121_07565304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8" r="1061"/>
          <a:stretch/>
        </p:blipFill>
        <p:spPr bwMode="auto">
          <a:xfrm>
            <a:off x="3415134" y="1425013"/>
            <a:ext cx="2381002" cy="159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ик\Desktop\3\IMG_20190118_150130_resized_20190121_07564927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5" r="1939" b="1745"/>
          <a:stretch/>
        </p:blipFill>
        <p:spPr bwMode="auto">
          <a:xfrm>
            <a:off x="899592" y="1412777"/>
            <a:ext cx="2088232" cy="269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59832" y="3068961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Прочитав</a:t>
            </a:r>
            <a:r>
              <a:rPr lang="ru-RU" sz="2400" dirty="0">
                <a:latin typeface="+mj-lt"/>
              </a:rPr>
              <a:t>, они </a:t>
            </a:r>
            <a:r>
              <a:rPr lang="ru-RU" sz="2400" dirty="0" smtClean="0">
                <a:latin typeface="+mj-lt"/>
              </a:rPr>
              <a:t>узнают: что </a:t>
            </a:r>
            <a:r>
              <a:rPr lang="ru-RU" sz="2400" dirty="0">
                <a:latin typeface="+mj-lt"/>
              </a:rPr>
              <a:t>надеть, что приносить, </a:t>
            </a:r>
            <a:r>
              <a:rPr lang="ru-RU" sz="2400" dirty="0" smtClean="0">
                <a:latin typeface="+mj-lt"/>
              </a:rPr>
              <a:t> что </a:t>
            </a:r>
            <a:r>
              <a:rPr lang="ru-RU" sz="2400" dirty="0">
                <a:latin typeface="+mj-lt"/>
              </a:rPr>
              <a:t>покушает их чадо, </a:t>
            </a:r>
            <a:r>
              <a:rPr lang="ru-RU" sz="2400" dirty="0" smtClean="0">
                <a:latin typeface="+mj-lt"/>
              </a:rPr>
              <a:t>что </a:t>
            </a:r>
            <a:r>
              <a:rPr lang="ru-RU" sz="2400" dirty="0">
                <a:latin typeface="+mj-lt"/>
              </a:rPr>
              <a:t>учить с ребёнком надо…</a:t>
            </a:r>
          </a:p>
        </p:txBody>
      </p:sp>
      <p:pic>
        <p:nvPicPr>
          <p:cNvPr id="7" name="Picture 2" descr="C:\Users\Натик\Desktop\1\IMG_20190117_100406_resized_20190121_0754355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6"/>
          <a:stretch/>
        </p:blipFill>
        <p:spPr bwMode="auto">
          <a:xfrm>
            <a:off x="899592" y="4293096"/>
            <a:ext cx="3586576" cy="234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Натик\Desktop\4\IMG_20190118_150338_resized_20190121_07574033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1"/>
          <a:stretch/>
        </p:blipFill>
        <p:spPr bwMode="auto">
          <a:xfrm>
            <a:off x="5220072" y="4266085"/>
            <a:ext cx="3407794" cy="234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61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400" dirty="0" smtClean="0"/>
              <a:t>Документы все в порядке, все подписаны тетрадки.</a:t>
            </a:r>
            <a:br>
              <a:rPr lang="ru-RU" sz="2400" dirty="0" smtClean="0"/>
            </a:br>
            <a:r>
              <a:rPr lang="ru-RU" sz="2400" dirty="0" smtClean="0"/>
              <a:t>Перспективный план текущий,</a:t>
            </a:r>
            <a:r>
              <a:rPr lang="ru-RU" sz="2400" dirty="0"/>
              <a:t> </a:t>
            </a:r>
            <a:r>
              <a:rPr lang="ru-RU" sz="2400" dirty="0" smtClean="0"/>
              <a:t>воспитателей тетрадь, </a:t>
            </a:r>
            <a:br>
              <a:rPr lang="ru-RU" sz="2400" dirty="0" smtClean="0"/>
            </a:br>
            <a:r>
              <a:rPr lang="ru-RU" sz="2400" dirty="0" smtClean="0"/>
              <a:t>Всё в порядке в нашей группе,</a:t>
            </a:r>
            <a:r>
              <a:rPr lang="ru-RU" sz="2400" dirty="0"/>
              <a:t> </a:t>
            </a:r>
            <a:r>
              <a:rPr lang="ru-RU" sz="2400" dirty="0" smtClean="0"/>
              <a:t>чтоб детишек привечать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 smtClean="0"/>
              <a:t>С </a:t>
            </a:r>
            <a:r>
              <a:rPr lang="ru-RU" sz="2400" dirty="0" err="1"/>
              <a:t>ФГОСом</a:t>
            </a:r>
            <a:r>
              <a:rPr lang="ru-RU" sz="2400" dirty="0"/>
              <a:t> всё согласно</a:t>
            </a:r>
            <a:r>
              <a:rPr lang="ru-RU" sz="2400" dirty="0" smtClean="0"/>
              <a:t>, в </a:t>
            </a:r>
            <a:r>
              <a:rPr lang="ru-RU" sz="2400" dirty="0"/>
              <a:t>нашей группе очень классно</a:t>
            </a:r>
            <a:r>
              <a:rPr lang="ru-RU" sz="2400" dirty="0" smtClean="0"/>
              <a:t>!!</a:t>
            </a:r>
            <a:br>
              <a:rPr lang="ru-RU" sz="2400" dirty="0" smtClean="0"/>
            </a:br>
            <a:r>
              <a:rPr lang="ru-RU" sz="2400" dirty="0"/>
              <a:t>Все пять зон у нас здесь </a:t>
            </a:r>
            <a:r>
              <a:rPr lang="ru-RU" sz="2400" dirty="0" smtClean="0"/>
              <a:t>есть, трансформации </a:t>
            </a:r>
            <a:r>
              <a:rPr lang="ru-RU" sz="2400" dirty="0"/>
              <a:t>не счесть</a:t>
            </a:r>
            <a:r>
              <a:rPr lang="ru-RU" sz="2400" dirty="0" smtClean="0"/>
              <a:t>!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Скажите нам, что может </a:t>
            </a:r>
            <a:br>
              <a:rPr lang="ru-RU" sz="2400" dirty="0" smtClean="0"/>
            </a:br>
            <a:r>
              <a:rPr lang="ru-RU" sz="2400" dirty="0" smtClean="0"/>
              <a:t>На свете быть чудесней</a:t>
            </a:r>
            <a:br>
              <a:rPr lang="ru-RU" sz="2400" dirty="0" smtClean="0"/>
            </a:br>
            <a:r>
              <a:rPr lang="ru-RU" sz="2400" dirty="0" smtClean="0"/>
              <a:t>Любимой нашей группы</a:t>
            </a:r>
            <a:br>
              <a:rPr lang="ru-RU" sz="2400" dirty="0" smtClean="0"/>
            </a:br>
            <a:r>
              <a:rPr lang="ru-RU" sz="2400" dirty="0" smtClean="0"/>
              <a:t>Где всё нам интересно!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04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dirty="0" smtClean="0"/>
              <a:t>Здесь приятно выставлять </a:t>
            </a:r>
            <a:br>
              <a:rPr lang="ru-RU" sz="3600" dirty="0" smtClean="0"/>
            </a:br>
            <a:r>
              <a:rPr lang="ru-RU" sz="3600" dirty="0" smtClean="0"/>
              <a:t>творчество наших ребят!</a:t>
            </a:r>
            <a:endParaRPr lang="ru-RU" sz="3600" dirty="0"/>
          </a:p>
        </p:txBody>
      </p:sp>
      <p:pic>
        <p:nvPicPr>
          <p:cNvPr id="6147" name="Picture 3" descr="C:\Users\Натик\Desktop\4\IMG_20190118_150316_resized_20190121_0757406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8" r="9711" b="2840"/>
          <a:stretch/>
        </p:blipFill>
        <p:spPr bwMode="auto">
          <a:xfrm>
            <a:off x="179512" y="2337864"/>
            <a:ext cx="449679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Натик\Desktop\23-01-2019_17-53-18\IMG_20190122_124945_resized_20190123_09525895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3" t="13659" r="2283" b="6123"/>
          <a:stretch/>
        </p:blipFill>
        <p:spPr bwMode="auto">
          <a:xfrm>
            <a:off x="4818499" y="1522663"/>
            <a:ext cx="4178892" cy="254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ик\Desktop\23-01-2019_17-53-18\IMG_20190122_125021_resized_20190123_09525827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t="19697" r="1992" b="6294"/>
          <a:stretch/>
        </p:blipFill>
        <p:spPr bwMode="auto">
          <a:xfrm>
            <a:off x="4840882" y="4221088"/>
            <a:ext cx="4178893" cy="243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4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Достижения ребят – </a:t>
            </a:r>
            <a:br>
              <a:rPr lang="ru-RU" sz="3600" dirty="0" smtClean="0"/>
            </a:br>
            <a:r>
              <a:rPr lang="ru-RU" sz="3600" dirty="0" smtClean="0"/>
              <a:t>пусть родители глядят!</a:t>
            </a:r>
            <a:endParaRPr lang="ru-RU" sz="3600" dirty="0"/>
          </a:p>
        </p:txBody>
      </p:sp>
      <p:pic>
        <p:nvPicPr>
          <p:cNvPr id="7170" name="Picture 2" descr="C:\Users\Натик\Desktop\4\IMG_20190118_150210_resized_20190121_0757417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2" r="2338" b="11486"/>
          <a:stretch/>
        </p:blipFill>
        <p:spPr bwMode="auto">
          <a:xfrm>
            <a:off x="5015506" y="1700808"/>
            <a:ext cx="3872947" cy="411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Натик\Desktop\4\IMG_20190118_150251_resized_20190121_0757399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" r="6723"/>
          <a:stretch/>
        </p:blipFill>
        <p:spPr bwMode="auto">
          <a:xfrm>
            <a:off x="251666" y="1700808"/>
            <a:ext cx="4760782" cy="411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1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3042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Здесь </a:t>
            </a:r>
            <a:r>
              <a:rPr lang="ru-RU" sz="2400" dirty="0"/>
              <a:t>наш </a:t>
            </a:r>
            <a:r>
              <a:rPr lang="ru-RU" sz="2400" dirty="0" smtClean="0"/>
              <a:t>дом, мы </a:t>
            </a:r>
            <a:r>
              <a:rPr lang="ru-RU" sz="2400" dirty="0"/>
              <a:t>в нём </a:t>
            </a:r>
            <a:r>
              <a:rPr lang="ru-RU" sz="2400" dirty="0" smtClean="0"/>
              <a:t>живём! Интересно </a:t>
            </a:r>
            <a:r>
              <a:rPr lang="ru-RU" sz="2400" dirty="0"/>
              <a:t>всё кругом</a:t>
            </a:r>
            <a:r>
              <a:rPr lang="ru-RU" sz="2400" dirty="0" smtClean="0"/>
              <a:t>!</a:t>
            </a:r>
            <a:br>
              <a:rPr lang="ru-RU" sz="2400" dirty="0" smtClean="0"/>
            </a:br>
            <a:r>
              <a:rPr lang="ru-RU" sz="2400" dirty="0" smtClean="0"/>
              <a:t>Группа – здесь всё для детей, для игры полно идей</a:t>
            </a:r>
            <a:r>
              <a:rPr lang="ru-RU" sz="2400" dirty="0"/>
              <a:t>!</a:t>
            </a:r>
            <a:br>
              <a:rPr lang="ru-RU" sz="2400" dirty="0"/>
            </a:br>
            <a:r>
              <a:rPr lang="ru-RU" sz="2400" dirty="0"/>
              <a:t>Два стола сенсорных есть, и игрушек здесь не счесть.</a:t>
            </a:r>
            <a:br>
              <a:rPr lang="ru-RU" sz="2400" dirty="0"/>
            </a:br>
            <a:r>
              <a:rPr lang="ru-RU" sz="2400" dirty="0"/>
              <a:t>Ведь у наших у ребят пальчики играть </a:t>
            </a:r>
            <a:r>
              <a:rPr lang="ru-RU" sz="2400" dirty="0" smtClean="0"/>
              <a:t>хотят!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Салон-парикмахерская            В </a:t>
            </a:r>
            <a:r>
              <a:rPr lang="ru-RU" sz="2400" dirty="0"/>
              <a:t>дочки-матери играем,</a:t>
            </a:r>
            <a:br>
              <a:rPr lang="ru-RU" sz="2400" dirty="0"/>
            </a:br>
            <a:r>
              <a:rPr lang="ru-RU" sz="2400" dirty="0" smtClean="0"/>
              <a:t>                                                        Кукол </a:t>
            </a:r>
            <a:r>
              <a:rPr lang="ru-RU" sz="2400" dirty="0"/>
              <a:t>чаем угощаем.</a:t>
            </a:r>
          </a:p>
        </p:txBody>
      </p:sp>
      <p:pic>
        <p:nvPicPr>
          <p:cNvPr id="9218" name="Picture 2" descr="C:\Users\Натик\Desktop\3\IMG_20190117_103226_resized_20190121_075648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21895"/>
            <a:ext cx="5256584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1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4000" dirty="0" smtClean="0"/>
              <a:t>Познавательное </a:t>
            </a:r>
            <a:r>
              <a:rPr lang="ru-RU" sz="4000" dirty="0"/>
              <a:t>развитие</a:t>
            </a:r>
            <a:br>
              <a:rPr lang="ru-RU" sz="4000" dirty="0"/>
            </a:br>
            <a:r>
              <a:rPr lang="ru-RU" sz="2400" dirty="0"/>
              <a:t>В нашей группе просто </a:t>
            </a:r>
            <a:r>
              <a:rPr lang="ru-RU" sz="2400" dirty="0" smtClean="0"/>
              <a:t>класс! Есть </a:t>
            </a:r>
            <a:r>
              <a:rPr lang="ru-RU" sz="2400" dirty="0"/>
              <a:t>что хочешь «про запас</a:t>
            </a:r>
            <a:r>
              <a:rPr lang="ru-RU" sz="2400" dirty="0" smtClean="0"/>
              <a:t>».</a:t>
            </a:r>
            <a:br>
              <a:rPr lang="ru-RU" sz="2400" dirty="0" smtClean="0"/>
            </a:br>
            <a:r>
              <a:rPr lang="ru-RU" sz="2400" dirty="0" smtClean="0"/>
              <a:t>Можно </a:t>
            </a:r>
            <a:r>
              <a:rPr lang="ru-RU" sz="2400" dirty="0"/>
              <a:t>опыты поставить </a:t>
            </a:r>
            <a:r>
              <a:rPr lang="ru-RU" sz="2400" dirty="0" smtClean="0"/>
              <a:t>–удивиться </a:t>
            </a:r>
            <a:r>
              <a:rPr lang="ru-RU" sz="2400" dirty="0"/>
              <a:t>всех заставить!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42" name="Picture 2" descr="C:\Users\Натик\Desktop\3\IMG_20190117_103546_resized_20190121_0756524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366" r="29849" b="1594"/>
          <a:stretch/>
        </p:blipFill>
        <p:spPr bwMode="auto">
          <a:xfrm>
            <a:off x="4591067" y="2132856"/>
            <a:ext cx="436067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Натик\Desktop\4\IMG_20190118_151747_resized_20190121_07574352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7" t="2519"/>
          <a:stretch/>
        </p:blipFill>
        <p:spPr bwMode="auto">
          <a:xfrm>
            <a:off x="264116" y="2132856"/>
            <a:ext cx="413544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9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Познавательное развитие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>
                <a:latin typeface="+mj-lt"/>
              </a:rPr>
              <a:t>Уголок экспериментирования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Уголок природы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+mj-lt"/>
              </a:rPr>
              <a:t>Уголок математического </a:t>
            </a:r>
            <a:r>
              <a:rPr lang="ru-RU" sz="2400" dirty="0" smtClean="0">
                <a:latin typeface="+mj-lt"/>
              </a:rPr>
              <a:t>развития</a:t>
            </a:r>
          </a:p>
          <a:p>
            <a:pPr marL="0" indent="0">
              <a:buNone/>
            </a:pPr>
            <a:endParaRPr lang="ru-RU" sz="2400" dirty="0">
              <a:latin typeface="+mj-lt"/>
            </a:endParaRPr>
          </a:p>
        </p:txBody>
      </p:sp>
      <p:pic>
        <p:nvPicPr>
          <p:cNvPr id="12290" name="Picture 2" descr="C:\Users\Натик\Desktop\2\IMG_20190117_102621_resized_20190121_0755476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r="4198" b="5238"/>
          <a:stretch/>
        </p:blipFill>
        <p:spPr bwMode="auto">
          <a:xfrm>
            <a:off x="539552" y="2780928"/>
            <a:ext cx="3949143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Натик\Desktop\2\IMG_20190117_102857_resized_20190121_07554589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6" b="5541"/>
          <a:stretch/>
        </p:blipFill>
        <p:spPr bwMode="auto">
          <a:xfrm>
            <a:off x="4818953" y="2636912"/>
            <a:ext cx="3024336" cy="401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5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Познавательное развитие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+mj-lt"/>
              </a:rPr>
              <a:t>Уголок конструктивной деятельности</a:t>
            </a:r>
          </a:p>
          <a:p>
            <a:pPr marL="0" indent="0">
              <a:buNone/>
            </a:pPr>
            <a:r>
              <a:rPr lang="ru-RU" sz="2400" dirty="0">
                <a:latin typeface="+mj-lt"/>
              </a:rPr>
              <a:t>Разных кубиков не счесть, 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И конструктор у нас есть,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Из него построим дом, </a:t>
            </a:r>
            <a:br>
              <a:rPr lang="ru-RU" sz="2400" dirty="0">
                <a:latin typeface="+mj-lt"/>
              </a:rPr>
            </a:br>
            <a:r>
              <a:rPr lang="ru-RU" sz="2400" dirty="0" smtClean="0">
                <a:latin typeface="+mj-lt"/>
              </a:rPr>
              <a:t>Кукол </a:t>
            </a:r>
            <a:r>
              <a:rPr lang="ru-RU" sz="2400" dirty="0">
                <a:latin typeface="+mj-lt"/>
              </a:rPr>
              <a:t>жить в нём позовём!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+mj-lt"/>
              </a:rPr>
              <a:t>Уголок сенсорного </a:t>
            </a:r>
            <a:r>
              <a:rPr lang="ru-RU" sz="2400" dirty="0" smtClean="0">
                <a:latin typeface="+mj-lt"/>
              </a:rPr>
              <a:t>развития</a:t>
            </a:r>
            <a:endParaRPr lang="ru-RU" sz="2400" dirty="0">
              <a:latin typeface="+mj-lt"/>
            </a:endParaRPr>
          </a:p>
        </p:txBody>
      </p:sp>
      <p:pic>
        <p:nvPicPr>
          <p:cNvPr id="5" name="Picture 2" descr="C:\Users\Натик\Desktop\3\IMG_20190117_103123_resized_20190121_0756544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3" r="27876" b="7045"/>
          <a:stretch/>
        </p:blipFill>
        <p:spPr bwMode="auto">
          <a:xfrm>
            <a:off x="6300192" y="2116476"/>
            <a:ext cx="2016224" cy="449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Натик\Desktop\Сделано\IMG_20190117_103013_resized_20190121_0756496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t="4029" b="21855"/>
          <a:stretch/>
        </p:blipFill>
        <p:spPr bwMode="auto">
          <a:xfrm>
            <a:off x="611560" y="3987620"/>
            <a:ext cx="2559571" cy="261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0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Речевое развитие</a:t>
            </a:r>
            <a:endParaRPr lang="ru-RU" sz="3600" dirty="0"/>
          </a:p>
        </p:txBody>
      </p:sp>
      <p:pic>
        <p:nvPicPr>
          <p:cNvPr id="22530" name="Picture 2" descr="C:\Users\Натик\Desktop\3\IMG_20190117_103648_resized_20190121_0756537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5" r="10488"/>
          <a:stretch/>
        </p:blipFill>
        <p:spPr bwMode="auto">
          <a:xfrm>
            <a:off x="179512" y="1240501"/>
            <a:ext cx="2862841" cy="516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Натик\Desktop\3\IMG_20190118_151048_resized_20190121_0757426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r="14360"/>
          <a:stretch/>
        </p:blipFill>
        <p:spPr bwMode="auto">
          <a:xfrm>
            <a:off x="3203848" y="1240258"/>
            <a:ext cx="2931209" cy="516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ик\Desktop\3\IMG_20190117_103520_resized_20190121_07565055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0" r="9644"/>
          <a:stretch/>
        </p:blipFill>
        <p:spPr bwMode="auto">
          <a:xfrm>
            <a:off x="6255520" y="2132856"/>
            <a:ext cx="2417927" cy="426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35057" y="188640"/>
            <a:ext cx="28294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+mj-lt"/>
            </a:endParaRPr>
          </a:p>
          <a:p>
            <a:endParaRPr lang="ru-RU" sz="2400" dirty="0">
              <a:latin typeface="+mj-lt"/>
            </a:endParaRPr>
          </a:p>
          <a:p>
            <a:r>
              <a:rPr lang="ru-RU" sz="2400" dirty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         </a:t>
            </a:r>
          </a:p>
          <a:p>
            <a:r>
              <a:rPr lang="ru-RU" sz="2400" dirty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        Уголок </a:t>
            </a:r>
          </a:p>
          <a:p>
            <a:r>
              <a:rPr lang="ru-RU" sz="2400" dirty="0" smtClean="0">
                <a:latin typeface="+mj-lt"/>
              </a:rPr>
              <a:t>   «</a:t>
            </a:r>
            <a:r>
              <a:rPr lang="ru-RU" sz="2400" dirty="0">
                <a:latin typeface="+mj-lt"/>
              </a:rPr>
              <a:t>Мир книги»</a:t>
            </a:r>
          </a:p>
        </p:txBody>
      </p:sp>
    </p:spTree>
    <p:extLst>
      <p:ext uri="{BB962C8B-B14F-4D97-AF65-F5344CB8AC3E}">
        <p14:creationId xmlns:p14="http://schemas.microsoft.com/office/powerpoint/2010/main" val="40652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rgbClr val="7030A0"/>
      </a:dk1>
      <a:lt1>
        <a:srgbClr val="FFFF00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209</Words>
  <Application>Microsoft Office PowerPoint</Application>
  <PresentationFormat>Экран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Добро пожаловать в группу №7</vt:lpstr>
      <vt:lpstr>    Папе с мамой нужно обязательно     Читать информацию на стендах внимательно.</vt:lpstr>
      <vt:lpstr>Здесь приятно выставлять  творчество наших ребят!</vt:lpstr>
      <vt:lpstr>Достижения ребят –  пусть родители глядят!</vt:lpstr>
      <vt:lpstr> Здесь наш дом, мы в нём живём! Интересно всё кругом! Группа – здесь всё для детей, для игры полно идей! Два стола сенсорных есть, и игрушек здесь не счесть. Ведь у наших у ребят пальчики играть хотят!  Салон-парикмахерская            В дочки-матери играем,                                                         Кукол чаем угощаем.</vt:lpstr>
      <vt:lpstr>  Познавательное развитие В нашей группе просто класс! Есть что хочешь «про запас». Можно опыты поставить –удивиться всех заставить! </vt:lpstr>
      <vt:lpstr>Познавательное развитие</vt:lpstr>
      <vt:lpstr>Познавательное развитие</vt:lpstr>
      <vt:lpstr>Речевое развитие</vt:lpstr>
      <vt:lpstr> Речевое развитие Логопедический уголок </vt:lpstr>
      <vt:lpstr> Уголок ПДД Вот машины в гараже, все заправлены уже. Ждёт шоферов тут игра, будет рада детвора. </vt:lpstr>
      <vt:lpstr>Уголок пожарной безопасности</vt:lpstr>
      <vt:lpstr>Патриотический уголок </vt:lpstr>
      <vt:lpstr>Физическое развитие</vt:lpstr>
      <vt:lpstr>Физическое развитие</vt:lpstr>
      <vt:lpstr>Художественно-эстетическое развитие </vt:lpstr>
      <vt:lpstr>Художественно-эстетическое развитие  Уголок музыкально-театральной деятельности</vt:lpstr>
      <vt:lpstr> В комнате у Мойдодыра  Полотенце есть и мыло. Руки здесь мы будем мыть  И за чистотой следить.</vt:lpstr>
      <vt:lpstr>А когда устанем очень, мы пойдём все отдыхать. Руки, ноги наигрались, глазки станут засыпать.        Ляжем дружно в нашей спальне отдыхать мы на кровать. </vt:lpstr>
      <vt:lpstr>Документы все в порядке, все подписаны тетрадки. Перспективный план текущий, воспитателей тетрадь,  Всё в порядке в нашей группе, чтоб детишек привечать. С ФГОСом всё согласно, в нашей группе очень классно!! Все пять зон у нас здесь есть, трансформации не счесть!  Скажите нам, что может  На свете быть чудесней Любимой нашей группы Где всё нам интересно!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Натик</dc:creator>
  <cp:lastModifiedBy>Натик</cp:lastModifiedBy>
  <cp:revision>74</cp:revision>
  <dcterms:created xsi:type="dcterms:W3CDTF">2019-01-21T12:05:08Z</dcterms:created>
  <dcterms:modified xsi:type="dcterms:W3CDTF">2019-01-26T16:59:43Z</dcterms:modified>
</cp:coreProperties>
</file>