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2" r:id="rId3"/>
    <p:sldId id="264" r:id="rId4"/>
    <p:sldId id="275" r:id="rId5"/>
    <p:sldId id="271" r:id="rId6"/>
    <p:sldId id="261" r:id="rId7"/>
    <p:sldId id="265" r:id="rId8"/>
    <p:sldId id="273" r:id="rId9"/>
    <p:sldId id="266" r:id="rId10"/>
    <p:sldId id="267" r:id="rId11"/>
    <p:sldId id="268" r:id="rId12"/>
    <p:sldId id="269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0CDC5-0DCF-40D1-95DE-9502D4A75A61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FEA77-5C90-4AEE-9D75-03D29ECCB7E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1%8B%D0%B1%D0%BE%D1%80%D1%8B" TargetMode="External"/><Relationship Id="rId2" Type="http://schemas.openxmlformats.org/officeDocument/2006/relationships/hyperlink" Target="http://&#1086;&#1090;&#1082;&#1088;&#1099;&#1090;&#1099;&#1081;&#1091;&#1088;&#1086;&#1082;.&#1088;&#1092;/%D1%81%D1%82%D0%B0%D1%82%D1%8C%D0%B8/57228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ru.wikipedia.org/wiki/%D0%9F%D1%80%D0%B5%D0%B7%D0%B8%D0%B4%D0%B5%D0%BD%D1%82" TargetMode="External"/><Relationship Id="rId4" Type="http://schemas.openxmlformats.org/officeDocument/2006/relationships/hyperlink" Target="https://ru.wikipedia.org/wiki/%D0%9A%D0%B0%D0%BD%D0%B4%D0%B8%D0%B4%D0%B0%D1%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714488"/>
            <a:ext cx="3406927" cy="5143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430" y="3786190"/>
            <a:ext cx="5643570" cy="2246769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Выполнила ученица 9 </a:t>
            </a:r>
            <a:r>
              <a:rPr lang="en-US" sz="2800" b="1" dirty="0" smtClean="0">
                <a:solidFill>
                  <a:srgbClr val="C00000"/>
                </a:solidFill>
              </a:rPr>
              <a:t>“A”</a:t>
            </a:r>
            <a:r>
              <a:rPr lang="ru-RU" sz="2800" b="1" dirty="0" smtClean="0">
                <a:solidFill>
                  <a:srgbClr val="C00000"/>
                </a:solidFill>
              </a:rPr>
              <a:t> класса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МОУ </a:t>
            </a:r>
            <a:r>
              <a:rPr lang="en-US" sz="2800" b="1" dirty="0" smtClean="0">
                <a:solidFill>
                  <a:srgbClr val="C00000"/>
                </a:solidFill>
              </a:rPr>
              <a:t>“</a:t>
            </a:r>
            <a:r>
              <a:rPr lang="ru-RU" sz="2800" b="1" dirty="0" smtClean="0">
                <a:solidFill>
                  <a:srgbClr val="C00000"/>
                </a:solidFill>
              </a:rPr>
              <a:t>СОШ </a:t>
            </a:r>
            <a:r>
              <a:rPr lang="en-US" sz="2800" b="1" dirty="0" smtClean="0">
                <a:solidFill>
                  <a:srgbClr val="C00000"/>
                </a:solidFill>
              </a:rPr>
              <a:t>“</a:t>
            </a:r>
            <a:r>
              <a:rPr lang="ru-RU" sz="2800" b="1" dirty="0" smtClean="0">
                <a:solidFill>
                  <a:srgbClr val="C00000"/>
                </a:solidFill>
              </a:rPr>
              <a:t>ТЦО</a:t>
            </a:r>
            <a:r>
              <a:rPr lang="en-US" sz="2800" b="1" dirty="0" smtClean="0">
                <a:solidFill>
                  <a:srgbClr val="C00000"/>
                </a:solidFill>
              </a:rPr>
              <a:t>”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Ициксон Кристина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Александровна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Руководитель: Рыжова М. В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7380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школы МОУ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Токсовский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6488668"/>
            <a:ext cx="17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2018 год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анонимной </a:t>
            </a:r>
            <a:br>
              <a:rPr lang="ru-RU" dirty="0" smtClean="0"/>
            </a:br>
            <a:r>
              <a:rPr lang="en-US" dirty="0" smtClean="0"/>
              <a:t>“</a:t>
            </a:r>
            <a:r>
              <a:rPr lang="ru-RU" dirty="0" smtClean="0"/>
              <a:t>Почты Доверия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498975" cy="337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</a:t>
            </a:r>
            <a:r>
              <a:rPr lang="en-US" dirty="0" smtClean="0"/>
              <a:t>“</a:t>
            </a:r>
            <a:r>
              <a:rPr lang="ru-RU" dirty="0" smtClean="0"/>
              <a:t>Дня без </a:t>
            </a:r>
            <a:br>
              <a:rPr lang="ru-RU" dirty="0" smtClean="0"/>
            </a:br>
            <a:r>
              <a:rPr lang="ru-RU" dirty="0" smtClean="0"/>
              <a:t>школьной формы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3"/>
            <a:ext cx="51758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474" y="3714752"/>
            <a:ext cx="474452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Терминология </a:t>
            </a:r>
            <a:br>
              <a:rPr lang="ru-RU" dirty="0" smtClean="0"/>
            </a:br>
            <a:r>
              <a:rPr lang="ru-RU" dirty="0" smtClean="0"/>
              <a:t>предвыборной компании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Выборы – процедура избрания </a:t>
            </a:r>
          </a:p>
          <a:p>
            <a:pPr>
              <a:buNone/>
            </a:pPr>
            <a:r>
              <a:rPr lang="ru-RU" dirty="0" smtClean="0"/>
              <a:t>кого-либо путём открытого или тайного голосования.</a:t>
            </a:r>
          </a:p>
          <a:p>
            <a:pPr>
              <a:buNone/>
            </a:pPr>
            <a:r>
              <a:rPr lang="ru-RU" dirty="0" smtClean="0"/>
              <a:t>Кандидат – лицо, которое предполагается</a:t>
            </a:r>
          </a:p>
          <a:p>
            <a:pPr>
              <a:buNone/>
            </a:pPr>
            <a:r>
              <a:rPr lang="ru-RU" dirty="0" smtClean="0"/>
              <a:t> к избранию, назначению или приёму куда – либо.</a:t>
            </a:r>
          </a:p>
          <a:p>
            <a:pPr>
              <a:buNone/>
            </a:pPr>
            <a:r>
              <a:rPr lang="ru-RU" dirty="0" smtClean="0"/>
              <a:t>Президент – выборный глава государства, избираемый на определённый срок.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 и самооценка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ходе моей работы я пришла к выводу, что:</a:t>
            </a:r>
          </a:p>
          <a:p>
            <a:pPr>
              <a:buNone/>
            </a:pPr>
            <a:r>
              <a:rPr lang="ru-RU" dirty="0" smtClean="0"/>
              <a:t>1. Избиратели проявили сознательность, а</a:t>
            </a:r>
          </a:p>
          <a:p>
            <a:pPr>
              <a:buNone/>
            </a:pPr>
            <a:r>
              <a:rPr lang="ru-RU" dirty="0" smtClean="0"/>
              <a:t>кандидаты активно провели избирательную</a:t>
            </a:r>
          </a:p>
          <a:p>
            <a:pPr>
              <a:buNone/>
            </a:pPr>
            <a:r>
              <a:rPr lang="ru-RU" dirty="0" smtClean="0"/>
              <a:t>кампанию и выборы президента школы</a:t>
            </a:r>
          </a:p>
          <a:p>
            <a:pPr>
              <a:buNone/>
            </a:pPr>
            <a:r>
              <a:rPr lang="ru-RU" dirty="0" smtClean="0"/>
              <a:t>состоялись.</a:t>
            </a:r>
          </a:p>
          <a:p>
            <a:pPr>
              <a:buNone/>
            </a:pPr>
            <a:r>
              <a:rPr lang="ru-RU" dirty="0" smtClean="0"/>
              <a:t>2. Мне пришлось столкнуться с некоторыми трудностями и прибегнуть к помощи преподавателей</a:t>
            </a:r>
          </a:p>
          <a:p>
            <a:pPr>
              <a:buNone/>
            </a:pPr>
            <a:r>
              <a:rPr lang="ru-RU" dirty="0" smtClean="0"/>
              <a:t>3. Нужно работать ещё усерднее, чтобы точно победить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http://xn--i1abbnckbmcl9fb.xn--p1ai/%D1%81%D1%82%D0%B0%D1%82%D1%8C%D0%B8/572287/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https://ru.wikipedia.org/wiki/%D0%92%D1%8B%D0%B1%D0%BE%D1%80%D1%8B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https://ru.wikipedia.org/wiki/%D0%9A%D0%B0%D0%BD%D0%B4%D0%B8%D0%B4%D0%B0%D1%82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https://ru.wikipedia.org/wiki/%D0%9F%D1%80%D0%B5%D0%B7%D0%B8%D0%B4%D0%B5%D0%BD%D1%82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42900"/>
            <a:ext cx="8801072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6600" dirty="0" smtClean="0"/>
              <a:t>Вид </a:t>
            </a:r>
            <a:r>
              <a:rPr lang="ru-RU" sz="6600" dirty="0" smtClean="0"/>
              <a:t>проекта: практико-ориентированный</a:t>
            </a:r>
          </a:p>
          <a:p>
            <a:pPr>
              <a:buNone/>
            </a:pPr>
            <a:r>
              <a:rPr lang="ru-RU" sz="6600" dirty="0" smtClean="0"/>
              <a:t>По продолжительности: долгосрочный</a:t>
            </a:r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Актуальность выбранной темы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Сегодня наиболее остро встают проблемы воспитания у детей чувства Родины, активной гражданской позиции, способности к социальному творчеству. Система школьного самоуправления в нашей школе призвана решать эти проблемы. Одной из форм способствующей социализации детей являются выборы президента школы. Выборы – это одна из форм коллективной деятельности, при которой каждому участнику приходится принимать самостоятельное решение и отдавать предпочтение тому или иному кандидату.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Если избиратели проявят сознательность, а кандидаты активно проведут избирательную кампанию, то выборы президента школы состоятся и будет выбран достойный кандидат.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16825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/>
              <a:t>Создавая систему школьного самоуправления, взять на себя подготовительную работу, которая максимально облегчит</a:t>
            </a:r>
          </a:p>
          <a:p>
            <a:pPr>
              <a:buNone/>
            </a:pPr>
            <a:r>
              <a:rPr lang="ru-RU" sz="2600" dirty="0" smtClean="0"/>
              <a:t>работу школьной администрации. Разработать новые интересные способы самоуправления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0034" y="2643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Задачи: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3429000"/>
            <a:ext cx="8229600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8619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Создание условий для формирования правовой и политической грамотности будущих избирателей;</a:t>
            </a:r>
          </a:p>
          <a:p>
            <a:r>
              <a:rPr lang="ru-RU" sz="2400" dirty="0" smtClean="0"/>
              <a:t>2. Включение учеников в процесс </a:t>
            </a:r>
            <a:r>
              <a:rPr lang="ru-RU" sz="2400" dirty="0" err="1" smtClean="0"/>
              <a:t>соуправления</a:t>
            </a:r>
            <a:r>
              <a:rPr lang="ru-RU" sz="2400" dirty="0" smtClean="0"/>
              <a:t> школой через развитие и совершенствование органов детского </a:t>
            </a:r>
            <a:r>
              <a:rPr lang="ru-RU" sz="2400" dirty="0" err="1" smtClean="0"/>
              <a:t>соуправления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3. Создание условий для проявления лидерских качеств учащихся, умения видеть проблемные ситуации и находить пути их решения;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Выборы президента школы МОУ</a:t>
            </a:r>
            <a:r>
              <a:rPr lang="en-US" sz="2000" b="1" i="1" dirty="0" smtClean="0">
                <a:solidFill>
                  <a:srgbClr val="FF0000"/>
                </a:solidFill>
              </a:rPr>
              <a:t>“</a:t>
            </a:r>
            <a:r>
              <a:rPr lang="ru-RU" sz="2000" b="1" i="1" dirty="0" smtClean="0">
                <a:solidFill>
                  <a:srgbClr val="FF0000"/>
                </a:solidFill>
              </a:rPr>
              <a:t>СОШ</a:t>
            </a:r>
            <a:r>
              <a:rPr lang="en-US" sz="2000" b="1" i="1" dirty="0" smtClean="0">
                <a:solidFill>
                  <a:srgbClr val="FF0000"/>
                </a:solidFill>
              </a:rPr>
              <a:t>“</a:t>
            </a:r>
            <a:r>
              <a:rPr lang="ru-RU" sz="2000" b="1" i="1" dirty="0" smtClean="0">
                <a:solidFill>
                  <a:srgbClr val="FF0000"/>
                </a:solidFill>
              </a:rPr>
              <a:t> Токсовский центр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образования</a:t>
            </a:r>
            <a:r>
              <a:rPr lang="en-US" sz="2000" b="1" i="1" dirty="0" smtClean="0">
                <a:solidFill>
                  <a:srgbClr val="FF0000"/>
                </a:solidFill>
              </a:rPr>
              <a:t>”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6672"/>
            <a:ext cx="6786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Дорогие избиратели!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7" y="1071547"/>
            <a:ext cx="8501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latin typeface="Arial Black" pitchFamily="34" charset="0"/>
              </a:rPr>
              <a:t>Ициксон</a:t>
            </a:r>
            <a:r>
              <a:rPr lang="ru-RU" sz="2000" b="1" dirty="0" smtClean="0"/>
              <a:t> Кристина Александровна, 2003г. р., родилась во Всеволожском районе Ленинградской области в посёлке Токсово. Учусь в Токсовском центре образования. На протяжении 4 лет являюсь старостой своего класса. Принимаю участие в различных мероприятиях школы и за это получила звание активиста школы. </a:t>
            </a:r>
          </a:p>
          <a:p>
            <a:r>
              <a:rPr lang="ru-RU" sz="2000" b="1" dirty="0" smtClean="0"/>
              <a:t> </a:t>
            </a:r>
            <a:endParaRPr lang="ru-RU" sz="2000" b="1" strike="sngStrik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4318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Если Вы окажете мне доверие, то я сделаю всё возможное, чтобы: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71810"/>
            <a:ext cx="6500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улучшить взаимоотношение между учениками;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357562"/>
            <a:ext cx="85011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организовать физ. минутки для малышей и взрослых;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соблюдение графиков проветривания кабинетов;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помочь в создании ландшафтного дизайна на территории </a:t>
            </a:r>
          </a:p>
          <a:p>
            <a:r>
              <a:rPr lang="ru-RU" sz="2000" b="1" dirty="0" smtClean="0"/>
              <a:t>школы.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643446"/>
            <a:ext cx="5500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Сделаем нашу жизнь лучше!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5286388"/>
            <a:ext cx="7500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Голосуйте за Ициксон К. А.!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направления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Баллотируясь кандидатом на должность президента в МОУ</a:t>
            </a:r>
            <a:r>
              <a:rPr lang="en-US" dirty="0" smtClean="0"/>
              <a:t>“</a:t>
            </a:r>
            <a:r>
              <a:rPr lang="ru-RU" dirty="0" smtClean="0"/>
              <a:t>СОШ</a:t>
            </a:r>
            <a:r>
              <a:rPr lang="en-US" dirty="0" smtClean="0"/>
              <a:t>“</a:t>
            </a:r>
            <a:r>
              <a:rPr lang="ru-RU" dirty="0" smtClean="0"/>
              <a:t> Токсовский</a:t>
            </a:r>
          </a:p>
          <a:p>
            <a:pPr algn="just">
              <a:buNone/>
            </a:pPr>
            <a:r>
              <a:rPr lang="ru-RU" dirty="0" smtClean="0"/>
              <a:t>центр образования</a:t>
            </a:r>
            <a:r>
              <a:rPr lang="en-US" dirty="0" smtClean="0"/>
              <a:t>”</a:t>
            </a:r>
            <a:r>
              <a:rPr lang="ru-RU" dirty="0" smtClean="0"/>
              <a:t>, приоритетными направлениями считаю: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Улучшение взаимоотношения между учениками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9577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857784" cy="3233896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1\Pictures\content_company_of_friends__econet_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779838"/>
            <a:ext cx="4925060" cy="307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Проведение Физ. Минуток</a:t>
            </a:r>
            <a:br>
              <a:rPr lang="ru-RU" dirty="0" smtClean="0"/>
            </a:br>
            <a:r>
              <a:rPr lang="ru-RU" dirty="0" smtClean="0"/>
              <a:t> для начальной школы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571612"/>
            <a:ext cx="357811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08710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4782" y="0"/>
            <a:ext cx="1299218" cy="134076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492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Актуальность выбранной темы</vt:lpstr>
      <vt:lpstr>Гипотеза</vt:lpstr>
      <vt:lpstr>Цель:</vt:lpstr>
      <vt:lpstr>Слайд 6</vt:lpstr>
      <vt:lpstr>Приоритетные направления</vt:lpstr>
      <vt:lpstr>Улучшение взаимоотношения между учениками </vt:lpstr>
      <vt:lpstr>Проведение Физ. Минуток  для начальной школы</vt:lpstr>
      <vt:lpstr>Создание анонимной  “Почты Доверия”</vt:lpstr>
      <vt:lpstr>Создание “Дня без  школьной формы”</vt:lpstr>
      <vt:lpstr>Терминология  предвыборной компании</vt:lpstr>
      <vt:lpstr>Выводы  и самооценка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40</cp:revision>
  <dcterms:created xsi:type="dcterms:W3CDTF">2018-09-26T16:07:11Z</dcterms:created>
  <dcterms:modified xsi:type="dcterms:W3CDTF">2019-03-29T12:05:57Z</dcterms:modified>
</cp:coreProperties>
</file>