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73" r:id="rId12"/>
    <p:sldId id="265" r:id="rId13"/>
    <p:sldId id="266" r:id="rId14"/>
    <p:sldId id="267" r:id="rId15"/>
    <p:sldId id="268" r:id="rId16"/>
    <p:sldId id="269" r:id="rId17"/>
    <p:sldId id="270" r:id="rId18"/>
    <p:sldId id="275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nogogranniki.ru/vidy-mnogogrannikov/8-vidy/79-oktajedr.html" TargetMode="External"/><Relationship Id="rId2" Type="http://schemas.openxmlformats.org/officeDocument/2006/relationships/hyperlink" Target="http://mnogogranniki.ru/vidy-mnogogrannikov/8-vidy/3-tetrajedr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mnogogranniki.ru/vidy-mnogogrannikov/8-vidy/86-dodekajedr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ccme.ru/" TargetMode="External"/><Relationship Id="rId3" Type="http://schemas.openxmlformats.org/officeDocument/2006/relationships/hyperlink" Target="http://www.sch57.msk.ru:8101/collect/smogl.htm" TargetMode="External"/><Relationship Id="rId7" Type="http://schemas.openxmlformats.org/officeDocument/2006/relationships/hyperlink" Target="http://www.uic.ssu.samara.ru/~nauka/index.htm" TargetMode="External"/><Relationship Id="rId2" Type="http://schemas.openxmlformats.org/officeDocument/2006/relationships/hyperlink" Target="http://www.nips.riss-telecom.ru/pol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ndublon.chat.ru/math.htm" TargetMode="External"/><Relationship Id="rId5" Type="http://schemas.openxmlformats.org/officeDocument/2006/relationships/hyperlink" Target="http://www.ega-math.narod.ru/" TargetMode="External"/><Relationship Id="rId4" Type="http://schemas.openxmlformats.org/officeDocument/2006/relationships/hyperlink" Target="http://mschool.kubsu.ru/" TargetMode="External"/><Relationship Id="rId9" Type="http://schemas.openxmlformats.org/officeDocument/2006/relationships/hyperlink" Target="http://mathc.chat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02624" cy="1728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Исследовательский проект «Многогранники вокруг нас» 5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337408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/>
              <a:t>Выполнила  Ученица 5б класса</a:t>
            </a:r>
          </a:p>
          <a:p>
            <a:pPr algn="r"/>
            <a:r>
              <a:rPr lang="ru-RU" sz="1400" dirty="0" smtClean="0"/>
              <a:t>«</a:t>
            </a:r>
            <a:r>
              <a:rPr lang="ru-RU" sz="1400" dirty="0" err="1" smtClean="0"/>
              <a:t>Парабельской</a:t>
            </a:r>
            <a:r>
              <a:rPr lang="ru-RU" sz="1400" dirty="0" smtClean="0"/>
              <a:t> Гимназии»</a:t>
            </a:r>
          </a:p>
          <a:p>
            <a:pPr algn="r"/>
            <a:r>
              <a:rPr lang="ru-RU" sz="1400" dirty="0" smtClean="0"/>
              <a:t>Гонтарь </a:t>
            </a:r>
            <a:r>
              <a:rPr lang="ru-RU" sz="1400" dirty="0" err="1" smtClean="0"/>
              <a:t>Карина</a:t>
            </a:r>
            <a:endParaRPr lang="ru-RU" sz="1400" dirty="0" smtClean="0"/>
          </a:p>
          <a:p>
            <a:pPr algn="r"/>
            <a:r>
              <a:rPr lang="ru-RU" sz="1400" dirty="0" smtClean="0"/>
              <a:t>Научный руководитель:</a:t>
            </a:r>
          </a:p>
          <a:p>
            <a:pPr algn="r"/>
            <a:r>
              <a:rPr lang="ru-RU" sz="1400" dirty="0" smtClean="0"/>
              <a:t>Учитель математики</a:t>
            </a:r>
          </a:p>
          <a:p>
            <a:pPr algn="r"/>
            <a:r>
              <a:rPr lang="ru-RU" sz="1400" dirty="0" smtClean="0"/>
              <a:t>МБОУ «</a:t>
            </a:r>
            <a:r>
              <a:rPr lang="ru-RU" sz="1400" dirty="0" err="1" smtClean="0"/>
              <a:t>Парабельская</a:t>
            </a:r>
            <a:r>
              <a:rPr lang="ru-RU" sz="1400" dirty="0" smtClean="0"/>
              <a:t> Гимназия»</a:t>
            </a:r>
          </a:p>
          <a:p>
            <a:pPr algn="r"/>
            <a:r>
              <a:rPr lang="ru-RU" sz="1400" dirty="0" err="1" smtClean="0"/>
              <a:t>Петягова</a:t>
            </a:r>
            <a:r>
              <a:rPr lang="ru-RU" sz="1400" dirty="0" smtClean="0"/>
              <a:t> Н.В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Современная скульптура </a:t>
            </a:r>
            <a:endParaRPr lang="ru-RU" dirty="0"/>
          </a:p>
        </p:txBody>
      </p:sp>
      <p:pic>
        <p:nvPicPr>
          <p:cNvPr id="4" name="Содержимое 3" descr="hybycozo-art-installation-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Многогранники в природе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475733"/>
            <a:ext cx="799288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Многогранники в природе. Кристаллы.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Мир кристаллов - мир не менее красивый, разнообразный, развивающийся, зачастую не менее загадочный, чем мир живой природы. Важность кристаллов для геологических наук состоит в том, что подавляющая часть земной коры находится в кристаллическом состоянии.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естественной среде правильные многогранники можно встретить в виде кристаллов (минералов).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Форму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2" tooltip="Правильные многогранники. Тетраэдр."/>
              </a:rPr>
              <a:t>тетраэдра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передает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сурьменистый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сернокислый натрий.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Даже необработанный алмаз отчетливо передает форму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 tooltip="Правильные многогранники. Октаэдр."/>
              </a:rPr>
              <a:t>октаэдра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После шлифовки камень точно соответствует геометрической форме октаэдра.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Шпинель. Свое название камень получил от латинского "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sp'inella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" -маленький шип.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Куб- монокристалл объединяет в себе кристаллы поваренной соли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NaCl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Кристалл пирита (сернистого колчедана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FeS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 имеет форму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4" tooltip="Правильные многогранники. Додекаэдр."/>
              </a:rPr>
              <a:t>додекаэдра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Пирит (от греч. “пир” — огонь) — сернистое железо или серный колчедан, наиболее распространенный минерал из группы сульфидов. Размеры кристаллов пирита достигают нескольких сантиметров.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Многогранники в природе ( соль)</a:t>
            </a:r>
            <a:endParaRPr lang="ru-RU" dirty="0"/>
          </a:p>
        </p:txBody>
      </p:sp>
      <p:pic>
        <p:nvPicPr>
          <p:cNvPr id="4" name="Содержимое 3" descr="kristall-alun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6416" y="1609725"/>
            <a:ext cx="6460568" cy="48466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Кристаллы морской соли</a:t>
            </a:r>
            <a:endParaRPr lang="ru-RU" dirty="0"/>
          </a:p>
        </p:txBody>
      </p:sp>
      <p:pic>
        <p:nvPicPr>
          <p:cNvPr id="4" name="Содержимое 3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11974"/>
            <a:ext cx="7239000" cy="484214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Многогранники вокруг нас</a:t>
            </a:r>
            <a:endParaRPr lang="ru-RU" dirty="0"/>
          </a:p>
        </p:txBody>
      </p:sp>
      <p:pic>
        <p:nvPicPr>
          <p:cNvPr id="4" name="Содержимое 3" descr="1d646d87263ddbfe52d70f264ad0ef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4352605" cy="484663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Многогранники вокруг нас</a:t>
            </a:r>
            <a:endParaRPr lang="ru-RU" dirty="0"/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116566"/>
            <a:ext cx="2988915" cy="344047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Развертка фигур для склеивания</a:t>
            </a:r>
            <a:endParaRPr lang="ru-RU" dirty="0"/>
          </a:p>
        </p:txBody>
      </p:sp>
      <p:pic>
        <p:nvPicPr>
          <p:cNvPr id="4" name="Содержимое 3" descr="inn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8762" y="1556792"/>
            <a:ext cx="6355606" cy="430028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 склеивания развертки многогранников</a:t>
            </a:r>
            <a:endParaRPr lang="ru-RU" dirty="0"/>
          </a:p>
        </p:txBody>
      </p:sp>
      <p:pic>
        <p:nvPicPr>
          <p:cNvPr id="4" name="Содержимое 3" descr="P22800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3528" y="1221544"/>
            <a:ext cx="748883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Итак, многогранники присутствуют в нашей жизни буквально во всём, и мы настолько к ним привыкли, что порой не замечаем этого. Благодаря  многогранникам, обнаруживаемым и в жизни, и в искусстве, и в архитектуре, открываются не только удивительные свойства геометрических фигур, но и пути познания природной гармонии и красоты.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Исследовательская работа была  интересной и разнообразной,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прикоснулись к удивительному миру красоты, совершенства, гармонии, узнали имена учёных, художников, которые посвятили этому миру свои труды, являющиеся шедеврами науки и искусства. Ещё раз убедились, что истоки математики – в природе, окружающей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рамках работы  была изучена литература по теме, выявлены особенности  многогранников, изготовлены чертежи, развёртки,  модели многогранников, выпущен бюллетень «Эти удивительные многогранники» и буклеты.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нашей работы достигнута, ведь мы не только познакомились с  очередным математическим разделом, но и  увлеклись  миром многогранников.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040-040-Spasibo-za-vnima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6462184" cy="5763667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810912"/>
            <a:ext cx="8604448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59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Цель работы: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5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Изучить  удивительный мир многогранников, повысить интерес учащихся к новой теме по математике.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59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Задачи  работы: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85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Познакомиться с  многогранниками.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85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Показать связь геометрии и природы.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85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Познакомиться с примерами применения многогранников в архитектуре и искусстве.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85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Провести исследовательскую работу в классе (мастер-классы «Многогранник своими руками»)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85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Развить у учащихся математический кругозор, мышление, внимание и память, интуицию, воображение и фантазию.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85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Создание презентации по теме многогранники. Рассмотреть на примерах кристаллов всю красоту многогранного мира.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59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Актуальность  проекта: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5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течение многих лет ученые-математики проявляли интерес к многогранникам. Это не только красивая фигура, но и часть целого мироздания. Многогранники окружают нас в повседневной жизни.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5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Разрабатывая данный проект, понимаешь, что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поппадаешь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 удивительный мир многогранников. Узнаешь много нового об их видах и свойствах.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59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Методы исследования: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5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1. теоретический: библиографический анализ литературы и материалов сети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Internet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5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2. эмпирический: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5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  анализ полученных данных.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5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изготовление моделей многогранников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/>
              <a:t>1.   </a:t>
            </a:r>
            <a:r>
              <a:rPr lang="ru-RU" dirty="0" smtClean="0">
                <a:hlinkClick r:id="rId2"/>
              </a:rPr>
              <a:t>http://www.nips.riss-telecom.ru/poly/</a:t>
            </a:r>
            <a:r>
              <a:rPr lang="ru-RU" dirty="0" smtClean="0"/>
              <a:t> </a:t>
            </a:r>
          </a:p>
          <a:p>
            <a:pPr fontAlgn="base"/>
            <a:r>
              <a:rPr lang="ru-RU" dirty="0" smtClean="0"/>
              <a:t>2.   Мир многогранников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u="sng" dirty="0" smtClean="0">
                <a:hlinkClick r:id="rId3"/>
              </a:rPr>
              <a:t>http://www.sch57.msk.ru:8101/collect/smogl.htm</a:t>
            </a:r>
            <a:endParaRPr lang="ru-RU" dirty="0" smtClean="0"/>
          </a:p>
          <a:p>
            <a:pPr fontAlgn="base"/>
            <a:r>
              <a:rPr lang="ru-RU" dirty="0" smtClean="0"/>
              <a:t>3. История математики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>
                <a:hlinkClick r:id="rId4"/>
              </a:rPr>
              <a:t>http://mschool.kubsu.ru/</a:t>
            </a:r>
            <a:r>
              <a:rPr lang="ru-RU" dirty="0" smtClean="0"/>
              <a:t> </a:t>
            </a:r>
          </a:p>
          <a:p>
            <a:pPr fontAlgn="base"/>
            <a:r>
              <a:rPr lang="ru-RU" dirty="0" smtClean="0"/>
              <a:t>4. Библиотека электронных учебных пособий</a:t>
            </a:r>
            <a:br>
              <a:rPr lang="ru-RU" dirty="0" smtClean="0"/>
            </a:br>
            <a:r>
              <a:rPr lang="ru-RU" dirty="0" smtClean="0">
                <a:hlinkClick r:id="rId5"/>
              </a:rPr>
              <a:t>http://www.ega-math.narod.ru/</a:t>
            </a:r>
            <a:r>
              <a:rPr lang="ru-RU" dirty="0" smtClean="0"/>
              <a:t> </a:t>
            </a:r>
          </a:p>
          <a:p>
            <a:pPr fontAlgn="base"/>
            <a:r>
              <a:rPr lang="ru-RU" dirty="0" smtClean="0"/>
              <a:t>5. Статьи по математике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>
                <a:hlinkClick r:id="rId6"/>
              </a:rPr>
              <a:t>http://dondublon.chat.ru/math.htm</a:t>
            </a:r>
            <a:r>
              <a:rPr lang="ru-RU" dirty="0" smtClean="0"/>
              <a:t> </a:t>
            </a:r>
          </a:p>
          <a:p>
            <a:pPr fontAlgn="base"/>
            <a:r>
              <a:rPr lang="ru-RU" dirty="0" smtClean="0"/>
              <a:t>6. Популярная математика</a:t>
            </a:r>
            <a:br>
              <a:rPr lang="ru-RU" dirty="0" smtClean="0"/>
            </a:br>
            <a:r>
              <a:rPr lang="ru-RU" dirty="0" smtClean="0">
                <a:hlinkClick r:id="rId7"/>
              </a:rPr>
              <a:t>http://www.uic.ssu.samara.ru/~nauka/index.htm</a:t>
            </a:r>
            <a:r>
              <a:rPr lang="ru-RU" dirty="0" smtClean="0"/>
              <a:t> </a:t>
            </a:r>
          </a:p>
          <a:p>
            <a:pPr fontAlgn="base"/>
            <a:r>
              <a:rPr lang="ru-RU" dirty="0" smtClean="0"/>
              <a:t>7. «В мире науки»</a:t>
            </a:r>
            <a:br>
              <a:rPr lang="ru-RU" dirty="0" smtClean="0"/>
            </a:br>
            <a:r>
              <a:rPr lang="ru-RU" dirty="0" smtClean="0">
                <a:hlinkClick r:id="rId8"/>
              </a:rPr>
              <a:t>http://www.mccme.ru/</a:t>
            </a:r>
            <a:r>
              <a:rPr lang="ru-RU" dirty="0" smtClean="0"/>
              <a:t> </a:t>
            </a:r>
          </a:p>
          <a:p>
            <a:pPr fontAlgn="base"/>
            <a:r>
              <a:rPr lang="ru-RU" dirty="0" smtClean="0"/>
              <a:t>8. Московский центр непрерывного математического образования</a:t>
            </a:r>
          </a:p>
          <a:p>
            <a:pPr fontAlgn="base"/>
            <a:r>
              <a:rPr lang="ru-RU" dirty="0" smtClean="0">
                <a:hlinkClick r:id="rId9"/>
              </a:rPr>
              <a:t>http://mathc.chat.ru/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005-005-Istorija-vozniknovenija-pravilnykh-mnogogrannik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Многогранники</a:t>
            </a:r>
            <a:endParaRPr lang="ru-RU" dirty="0"/>
          </a:p>
        </p:txBody>
      </p:sp>
      <p:pic>
        <p:nvPicPr>
          <p:cNvPr id="4" name="Содержимое 3" descr="img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многогранники</a:t>
            </a:r>
            <a:endParaRPr lang="ru-RU" dirty="0"/>
          </a:p>
        </p:txBody>
      </p:sp>
      <p:pic>
        <p:nvPicPr>
          <p:cNvPr id="4" name="Содержимое 3" descr="Mnogogrannik_9.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Многогранники в архитектуре и искусстве</a:t>
            </a:r>
            <a:endParaRPr lang="ru-RU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2378681"/>
            <a:ext cx="795637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Многогранники в архитектуре.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Архитектурные шедевры находятся в разных уголках земного шара и отражают особенности истории того времени и душу архитектора. Тайные людские желания воплощаются в форме необыкновенных зданий.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Совершим небольшое путешествие по «многогранникам в архитектуре».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Многогранники в искусстве.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Леонардо да Винчи, Сальвадор Дали, Альбрехт Дюрер,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Мориц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Корнилис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Эшер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с работами этих мастеров можно ознакомиться в Приложении № 5.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Титан Возрождения, живописец, скульптор, ученый и изобретатель Леонардо да Винчи (1452-1519) — символ неразрывности искусства и науки. Закономерен его интерес к таким прекрасным,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высокосимметричным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объектам, как выпуклые многогранники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Многогранники в архитектуре и искусстве 21 века (научная библиотека )</a:t>
            </a:r>
            <a:endParaRPr lang="ru-RU" dirty="0"/>
          </a:p>
        </p:txBody>
      </p:sp>
      <p:pic>
        <p:nvPicPr>
          <p:cNvPr id="4" name="Содержимое 3" descr="s120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71911"/>
            <a:ext cx="7239000" cy="45222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Современная архитектура и скульптура 21 века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ru-RU" smtClean="0"/>
              <a:t>«Геометрическая мозаика»</a:t>
            </a:r>
            <a:endParaRPr lang="ru-RU" dirty="0"/>
          </a:p>
        </p:txBody>
      </p:sp>
      <p:pic>
        <p:nvPicPr>
          <p:cNvPr id="5" name="Содержимое 4" descr="venice-floors_-_Basilica_di_San_Marco3_bi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25980" y="2946463"/>
            <a:ext cx="3901440" cy="27462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</TotalTime>
  <Words>572</Words>
  <Application>Microsoft Office PowerPoint</Application>
  <PresentationFormat>Экран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Исследовательский проект «Многогранники вокруг нас» 5 класс</vt:lpstr>
      <vt:lpstr>Слайд 2</vt:lpstr>
      <vt:lpstr>Слайд 3</vt:lpstr>
      <vt:lpstr> </vt:lpstr>
      <vt:lpstr>Многогранники</vt:lpstr>
      <vt:lpstr>многогранники</vt:lpstr>
      <vt:lpstr>Многогранники в архитектуре и искусстве</vt:lpstr>
      <vt:lpstr>Многогранники в архитектуре и искусстве 21 века (научная библиотека )</vt:lpstr>
      <vt:lpstr>Современная архитектура и скульптура 21 века</vt:lpstr>
      <vt:lpstr>Современная скульптура </vt:lpstr>
      <vt:lpstr>Многогранники в природе</vt:lpstr>
      <vt:lpstr>Многогранники в природе ( соль)</vt:lpstr>
      <vt:lpstr>Кристаллы морской соли</vt:lpstr>
      <vt:lpstr>Многогранники вокруг нас</vt:lpstr>
      <vt:lpstr>Многогранники вокруг нас</vt:lpstr>
      <vt:lpstr>Развертка фигур для склеивания</vt:lpstr>
      <vt:lpstr>Результат склеивания развертки многогранников</vt:lpstr>
      <vt:lpstr>Слайд 18</vt:lpstr>
      <vt:lpstr>Слайд 19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«Многогранники вокруг нас» 5 класс</dc:title>
  <dc:creator>HP</dc:creator>
  <cp:lastModifiedBy>HP</cp:lastModifiedBy>
  <cp:revision>7</cp:revision>
  <dcterms:created xsi:type="dcterms:W3CDTF">2019-04-21T13:53:14Z</dcterms:created>
  <dcterms:modified xsi:type="dcterms:W3CDTF">2019-04-21T15:11:45Z</dcterms:modified>
</cp:coreProperties>
</file>