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63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47D0-23CC-44DA-865A-91E21092CB42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924D-D54D-4F74-8B19-416CF54C2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47D0-23CC-44DA-865A-91E21092CB42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924D-D54D-4F74-8B19-416CF54C2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47D0-23CC-44DA-865A-91E21092CB42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924D-D54D-4F74-8B19-416CF54C2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47D0-23CC-44DA-865A-91E21092CB42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924D-D54D-4F74-8B19-416CF54C2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47D0-23CC-44DA-865A-91E21092CB42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924D-D54D-4F74-8B19-416CF54C2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47D0-23CC-44DA-865A-91E21092CB42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924D-D54D-4F74-8B19-416CF54C2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47D0-23CC-44DA-865A-91E21092CB42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924D-D54D-4F74-8B19-416CF54C2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47D0-23CC-44DA-865A-91E21092CB42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924D-D54D-4F74-8B19-416CF54C2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47D0-23CC-44DA-865A-91E21092CB42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924D-D54D-4F74-8B19-416CF54C2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47D0-23CC-44DA-865A-91E21092CB42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924D-D54D-4F74-8B19-416CF54C2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47D0-23CC-44DA-865A-91E21092CB42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924D-D54D-4F74-8B19-416CF54C2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E47D0-23CC-44DA-865A-91E21092CB42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0924D-D54D-4F74-8B19-416CF54C2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68874"/>
          </a:xfrm>
        </p:spPr>
        <p:txBody>
          <a:bodyPr>
            <a:normAutofit/>
          </a:bodyPr>
          <a:lstStyle/>
          <a:p>
            <a:r>
              <a:rPr lang="ru-RU" sz="8000" b="1" dirty="0" smtClean="0"/>
              <a:t>Проект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7200" b="1" dirty="0" smtClean="0"/>
              <a:t>«Быть здоровым -это здорово!»</a:t>
            </a:r>
            <a:endParaRPr lang="ru-RU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8687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Чтение художественной литературы</a:t>
            </a:r>
            <a:endParaRPr lang="ru-RU" b="1" dirty="0"/>
          </a:p>
        </p:txBody>
      </p:sp>
      <p:pic>
        <p:nvPicPr>
          <p:cNvPr id="1026" name="Picture 2" descr="C:\Users\Танюша\Desktop\151___03\IMG_4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285860"/>
            <a:ext cx="8643999" cy="4988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85725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Коллективный просмотр мультфильмов</a:t>
            </a:r>
            <a:endParaRPr lang="ru-RU" b="1" dirty="0"/>
          </a:p>
        </p:txBody>
      </p:sp>
      <p:pic>
        <p:nvPicPr>
          <p:cNvPr id="2050" name="Picture 2" descr="C:\Users\Танюша\Desktop\151___03\IMG_48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84257"/>
            <a:ext cx="7279271" cy="5459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Отгадывание загадок</a:t>
            </a:r>
            <a:endParaRPr lang="ru-RU" b="1" dirty="0"/>
          </a:p>
        </p:txBody>
      </p:sp>
      <p:pic>
        <p:nvPicPr>
          <p:cNvPr id="3075" name="Picture 3" descr="C:\Users\Танюша\Desktop\IMG_47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1284366"/>
            <a:ext cx="7423191" cy="5359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Художественно-продуктивная деятельность (лепка)</a:t>
            </a:r>
            <a:endParaRPr lang="ru-RU" b="1" dirty="0"/>
          </a:p>
        </p:txBody>
      </p:sp>
      <p:pic>
        <p:nvPicPr>
          <p:cNvPr id="4098" name="Picture 2" descr="C:\Users\Танюша\Desktop\IMG_4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5072098" cy="3646035"/>
          </a:xfrm>
          <a:prstGeom prst="rect">
            <a:avLst/>
          </a:prstGeom>
          <a:noFill/>
        </p:spPr>
      </p:pic>
      <p:pic>
        <p:nvPicPr>
          <p:cNvPr id="4099" name="Picture 3" descr="C:\Users\Танюша\Desktop\IMG_4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539909"/>
            <a:ext cx="4214810" cy="331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Художественно-продуктивная деятельность (рисование)</a:t>
            </a:r>
            <a:endParaRPr lang="ru-RU" b="1" dirty="0"/>
          </a:p>
        </p:txBody>
      </p:sp>
      <p:pic>
        <p:nvPicPr>
          <p:cNvPr id="1026" name="Picture 2" descr="C:\Users\Танюша\Desktop\IMG_4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357298"/>
            <a:ext cx="5143536" cy="4096125"/>
          </a:xfrm>
          <a:prstGeom prst="rect">
            <a:avLst/>
          </a:prstGeom>
          <a:noFill/>
        </p:spPr>
      </p:pic>
      <p:pic>
        <p:nvPicPr>
          <p:cNvPr id="1027" name="Picture 3" descr="C:\Users\Танюша\Desktop\IMG_4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813848"/>
            <a:ext cx="4429124" cy="3044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Спортивный праздник</a:t>
            </a:r>
            <a:br>
              <a:rPr lang="ru-RU" b="1" dirty="0" smtClean="0"/>
            </a:br>
            <a:r>
              <a:rPr lang="ru-RU" b="1" dirty="0" smtClean="0"/>
              <a:t> «Веселые старты»</a:t>
            </a:r>
            <a:endParaRPr lang="ru-RU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828680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643997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b="1" dirty="0" smtClean="0"/>
              <a:t>Подвижные игры</a:t>
            </a:r>
            <a:endParaRPr lang="ru-RU" b="1" dirty="0"/>
          </a:p>
        </p:txBody>
      </p:sp>
      <p:pic>
        <p:nvPicPr>
          <p:cNvPr id="1026" name="Picture 2" descr="C:\Users\Танюша\Desktop\IMG_48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50670"/>
            <a:ext cx="8656449" cy="5593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Танюша\Desktop\IMG_4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4968"/>
            <a:ext cx="8429684" cy="6624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85725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Подвижные игры на свежем воздухе</a:t>
            </a:r>
            <a:endParaRPr lang="ru-RU" b="1" dirty="0"/>
          </a:p>
        </p:txBody>
      </p:sp>
      <p:pic>
        <p:nvPicPr>
          <p:cNvPr id="3074" name="Picture 2" descr="C:\Users\Танюша\Desktop\152___04\IMG_48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3" y="1130678"/>
            <a:ext cx="7358114" cy="5518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5715040"/>
          </a:xfrm>
        </p:spPr>
        <p:txBody>
          <a:bodyPr>
            <a:normAutofit/>
          </a:bodyPr>
          <a:lstStyle/>
          <a:p>
            <a:pPr algn="l"/>
            <a:r>
              <a:rPr lang="ru-RU" b="1" i="1" dirty="0"/>
              <a:t>Тип проекта-</a:t>
            </a:r>
            <a:r>
              <a:rPr lang="ru-RU" dirty="0"/>
              <a:t> долгосрочный</a:t>
            </a:r>
            <a:br>
              <a:rPr lang="ru-RU" dirty="0"/>
            </a:br>
            <a:r>
              <a:rPr lang="ru-RU" b="1" i="1" dirty="0"/>
              <a:t>Срок реализации проекта</a:t>
            </a:r>
            <a:r>
              <a:rPr lang="ru-RU" dirty="0"/>
              <a:t> - октябрь 2017 - апрель 2018г.</a:t>
            </a:r>
            <a:br>
              <a:rPr lang="ru-RU" dirty="0"/>
            </a:br>
            <a:r>
              <a:rPr lang="ru-RU" b="1" i="1" dirty="0"/>
              <a:t>Вид </a:t>
            </a:r>
            <a:r>
              <a:rPr lang="ru-RU" b="1" i="1" dirty="0" smtClean="0"/>
              <a:t>проекта</a:t>
            </a:r>
            <a:r>
              <a:rPr lang="ru-RU" b="1" i="1" dirty="0"/>
              <a:t>-</a:t>
            </a:r>
            <a:r>
              <a:rPr lang="ru-RU" dirty="0" smtClean="0"/>
              <a:t> </a:t>
            </a:r>
            <a:r>
              <a:rPr lang="ru-RU" dirty="0" err="1"/>
              <a:t>физкультурно</a:t>
            </a:r>
            <a:r>
              <a:rPr lang="ru-RU" dirty="0"/>
              <a:t> - оздоровительный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Участники </a:t>
            </a:r>
            <a:r>
              <a:rPr lang="ru-RU" b="1" i="1" dirty="0"/>
              <a:t>проекта -</a:t>
            </a:r>
            <a:r>
              <a:rPr lang="ru-RU" dirty="0"/>
              <a:t> дети, воспитатели, родители гр. №8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Танюша\Desktop\152___04\IMG_48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31833" cy="6398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5715040"/>
          </a:xfrm>
        </p:spPr>
        <p:txBody>
          <a:bodyPr>
            <a:noAutofit/>
          </a:bodyPr>
          <a:lstStyle/>
          <a:p>
            <a:r>
              <a:rPr lang="ru-RU" sz="4000" b="1" i="1" u="sng" dirty="0" smtClean="0"/>
              <a:t>Работа с родителями.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Папка-передвижка «ЗОЖ»</a:t>
            </a:r>
            <a:br>
              <a:rPr lang="ru-RU" sz="4000" dirty="0" smtClean="0"/>
            </a:br>
            <a:r>
              <a:rPr lang="ru-RU" sz="4000" dirty="0" smtClean="0"/>
              <a:t> Консультация «Влияние закаливания на здоровье ребенка </a:t>
            </a:r>
            <a:r>
              <a:rPr lang="ru-RU" sz="4000" dirty="0" smtClean="0"/>
              <a:t>»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Создание мини-музея «Знаменитые спортсмены России»</a:t>
            </a:r>
            <a:br>
              <a:rPr lang="ru-RU" sz="4000" dirty="0" smtClean="0"/>
            </a:br>
            <a:r>
              <a:rPr lang="ru-RU" sz="4000" dirty="0" smtClean="0"/>
              <a:t> Открытое занятие для родителей по социально-бытовому труду: «Путешествие в царство поваров»</a:t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Создание мини-музея «Знаменитые спортсмены России»</a:t>
            </a:r>
            <a:endParaRPr lang="ru-RU" b="1" dirty="0"/>
          </a:p>
        </p:txBody>
      </p:sp>
      <p:pic>
        <p:nvPicPr>
          <p:cNvPr id="5123" name="Picture 3" descr="C:\Users\Танюша\Desktop\IMG_4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29229"/>
            <a:ext cx="6500858" cy="5178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7429520" y="1417638"/>
            <a:ext cx="1257280" cy="1797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Танюша\Desktop\151___03\IMG_47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8724804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86578" y="1417638"/>
            <a:ext cx="1900222" cy="19399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Танюша\Desktop\151___03\IMG_47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541" y="928670"/>
            <a:ext cx="8724803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Путешествие в царство поваров</a:t>
            </a:r>
            <a:endParaRPr lang="ru-RU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9" y="1500174"/>
            <a:ext cx="842968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072066" y="1417638"/>
            <a:ext cx="3614734" cy="1797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8572559" cy="519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3643338"/>
          </a:xfrm>
        </p:spPr>
        <p:txBody>
          <a:bodyPr>
            <a:noAutofit/>
          </a:bodyPr>
          <a:lstStyle/>
          <a:p>
            <a:r>
              <a:rPr lang="ru-RU" sz="8000" b="1" dirty="0" smtClean="0"/>
              <a:t>Спасибо за внимание!</a:t>
            </a:r>
            <a:endParaRPr lang="ru-RU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5214974"/>
          </a:xfrm>
        </p:spPr>
        <p:txBody>
          <a:bodyPr>
            <a:normAutofit fontScale="90000"/>
          </a:bodyPr>
          <a:lstStyle/>
          <a:p>
            <a:r>
              <a:rPr lang="ru-RU" sz="3200" b="1" i="1" dirty="0"/>
              <a:t>Этапы проекта</a:t>
            </a:r>
            <a:r>
              <a:rPr lang="ru-RU" sz="3200" dirty="0"/>
              <a:t>:</a:t>
            </a:r>
            <a:br>
              <a:rPr lang="ru-RU" sz="3200" dirty="0"/>
            </a:br>
            <a:r>
              <a:rPr lang="ru-RU" sz="3200" dirty="0"/>
              <a:t> </a:t>
            </a:r>
            <a:r>
              <a:rPr lang="ru-RU" sz="3200" u="sng" dirty="0"/>
              <a:t>Подготовительный</a:t>
            </a:r>
            <a:r>
              <a:rPr lang="ru-RU" sz="3200" dirty="0"/>
              <a:t> (разработка проекта , работа с методической литературой, постановка, целей, задач, знакомство родителей с проектом.)</a:t>
            </a:r>
            <a:br>
              <a:rPr lang="ru-RU" sz="3200" dirty="0"/>
            </a:br>
            <a:r>
              <a:rPr lang="ru-RU" sz="3200" dirty="0"/>
              <a:t> </a:t>
            </a:r>
            <a:r>
              <a:rPr lang="ru-RU" sz="3200" u="sng" dirty="0"/>
              <a:t>Основной</a:t>
            </a:r>
            <a:r>
              <a:rPr lang="ru-RU" sz="3200" dirty="0"/>
              <a:t> - Планирование деятельности в решении поставленных задач. Формирование у детей по этой теме разнообразных знаний, умений, навыков. Формирование у детей привычки к ЗОЖ, развитие познавательных, творческих способностей.</a:t>
            </a:r>
            <a:br>
              <a:rPr lang="ru-RU" sz="3200" dirty="0"/>
            </a:br>
            <a:r>
              <a:rPr lang="ru-RU" sz="3200" u="sng" dirty="0"/>
              <a:t>Заключительный</a:t>
            </a:r>
            <a:r>
              <a:rPr lang="ru-RU" sz="3200" dirty="0"/>
              <a:t> - обобщение результатов, презентация проекта.</a:t>
            </a:r>
            <a:br>
              <a:rPr lang="ru-RU" sz="3200" dirty="0"/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5214974"/>
          </a:xfrm>
        </p:spPr>
        <p:txBody>
          <a:bodyPr>
            <a:noAutofit/>
          </a:bodyPr>
          <a:lstStyle/>
          <a:p>
            <a:r>
              <a:rPr lang="ru-RU" sz="2800" b="1" u="sng" dirty="0"/>
              <a:t>Актуальность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Охрана жизни и укрепление физического и психологического здоровья детей - одна из основных задач дошкольного образования. От состояния здоровья детей зависит благополучие общества. Чтобы быть здоровым, нужно обладать искусством его сохранения и укрепления. Поэтому в ДУ ЗОЖ должно уделяться как можно больше внимания.</a:t>
            </a:r>
            <a:br>
              <a:rPr lang="ru-RU" sz="2800" dirty="0"/>
            </a:br>
            <a:r>
              <a:rPr lang="ru-RU" sz="2800" dirty="0"/>
              <a:t>В период дошкольного детства у ребенка закладываются основные навыки по формированию здоровья, выработка правильных привычек, которые в сочетании с обучением дошкольников методом совершенствования и сохранения здоровья, приведут к положительным результатам.</a:t>
            </a: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78"/>
          </a:xfrm>
        </p:spPr>
        <p:txBody>
          <a:bodyPr>
            <a:normAutofit/>
          </a:bodyPr>
          <a:lstStyle/>
          <a:p>
            <a:r>
              <a:rPr lang="ru-RU" b="1" i="1" u="sng" dirty="0"/>
              <a:t>Цель проекта:</a:t>
            </a:r>
            <a:r>
              <a:rPr lang="ru-RU" dirty="0"/>
              <a:t> пропаганда ЗОЖ, развитие потребности ребенка в знаниях о себе и о своем здоровье, желание его сохранять и укреплять.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85860"/>
            <a:ext cx="8229600" cy="535785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i="1" u="sng" dirty="0" smtClean="0"/>
              <a:t>Задачи проекта:</a:t>
            </a:r>
            <a:br>
              <a:rPr lang="ru-RU" sz="3100" b="1" i="1" u="sng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> </a:t>
            </a:r>
            <a:r>
              <a:rPr lang="ru-RU" sz="3100" dirty="0" smtClean="0"/>
              <a:t>1. Воспитать </a:t>
            </a:r>
            <a:r>
              <a:rPr lang="ru-RU" sz="3100" dirty="0"/>
              <a:t>желание у детей заботиться о своем здоровье.</a:t>
            </a:r>
            <a:br>
              <a:rPr lang="ru-RU" sz="3100" dirty="0"/>
            </a:br>
            <a:r>
              <a:rPr lang="ru-RU" sz="3100" dirty="0"/>
              <a:t> </a:t>
            </a:r>
            <a:r>
              <a:rPr lang="ru-RU" sz="3100" dirty="0" smtClean="0"/>
              <a:t>2. Повышать </a:t>
            </a:r>
            <a:r>
              <a:rPr lang="ru-RU" sz="3100" dirty="0"/>
              <a:t>компетентность родителей в вопросах физического развития и здоровья детей.</a:t>
            </a:r>
            <a:br>
              <a:rPr lang="ru-RU" sz="3100" dirty="0"/>
            </a:br>
            <a:r>
              <a:rPr lang="ru-RU" sz="3100" dirty="0"/>
              <a:t> </a:t>
            </a:r>
            <a:r>
              <a:rPr lang="ru-RU" sz="3100" dirty="0" smtClean="0"/>
              <a:t>3. Формировать </a:t>
            </a:r>
            <a:r>
              <a:rPr lang="ru-RU" sz="3100" dirty="0"/>
              <a:t>положительное отношение к ЗОЖ.</a:t>
            </a:r>
            <a:br>
              <a:rPr lang="ru-RU" sz="3100" dirty="0"/>
            </a:br>
            <a:r>
              <a:rPr lang="ru-RU" sz="3100" dirty="0"/>
              <a:t> </a:t>
            </a:r>
            <a:r>
              <a:rPr lang="ru-RU" sz="3100" dirty="0" smtClean="0"/>
              <a:t>4. Развивать </a:t>
            </a:r>
            <a:r>
              <a:rPr lang="ru-RU" sz="3100" dirty="0"/>
              <a:t>интерес к занятиям физической культурой и спортом.</a:t>
            </a:r>
            <a:br>
              <a:rPr lang="ru-RU" sz="3100" dirty="0"/>
            </a:br>
            <a:r>
              <a:rPr lang="ru-RU" sz="3100" dirty="0" smtClean="0"/>
              <a:t>5.  </a:t>
            </a:r>
            <a:r>
              <a:rPr lang="ru-RU" sz="3100" dirty="0"/>
              <a:t>Расширять представление о рациональном питании, о пользе закаливающих процедур.</a:t>
            </a:r>
            <a:br>
              <a:rPr lang="ru-RU" sz="3100" dirty="0"/>
            </a:br>
            <a:r>
              <a:rPr lang="ru-RU" sz="3100" dirty="0" smtClean="0"/>
              <a:t>6. </a:t>
            </a:r>
            <a:r>
              <a:rPr lang="ru-RU" sz="3100" dirty="0"/>
              <a:t>Формировать культурно-гигиенические навыки, закреплять представление о правилах личной гигиены.</a:t>
            </a:r>
            <a:br>
              <a:rPr lang="ru-RU" sz="3100" dirty="0"/>
            </a:br>
            <a:r>
              <a:rPr lang="ru-RU" sz="3100" dirty="0"/>
              <a:t> </a:t>
            </a:r>
            <a:br>
              <a:rPr lang="ru-RU" sz="3100" dirty="0"/>
            </a:br>
            <a:r>
              <a:rPr lang="ru-RU" sz="3100" dirty="0"/>
              <a:t> </a:t>
            </a:r>
            <a:br>
              <a:rPr lang="ru-RU" sz="3100" dirty="0"/>
            </a:br>
            <a:endParaRPr lang="ru-RU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Autofit/>
          </a:bodyPr>
          <a:lstStyle/>
          <a:p>
            <a:r>
              <a:rPr lang="ru-RU" sz="3200" b="1" i="1" u="sng" dirty="0" smtClean="0"/>
              <a:t>Ожидаемые результаты.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Снижение заболеваемости и повышение уровня здоровья детей.</a:t>
            </a:r>
            <a:br>
              <a:rPr lang="ru-RU" sz="3200" dirty="0" smtClean="0"/>
            </a:br>
            <a:r>
              <a:rPr lang="ru-RU" sz="3200" dirty="0" smtClean="0"/>
              <a:t> У родителей появится мотивация к ЗОЖ в семье.</a:t>
            </a:r>
            <a:br>
              <a:rPr lang="ru-RU" sz="3200" dirty="0" smtClean="0"/>
            </a:br>
            <a:r>
              <a:rPr lang="ru-RU" sz="3200" dirty="0" smtClean="0"/>
              <a:t> Повысится профессиональное мастерство педагогов по теме «ЗОЖ»</a:t>
            </a:r>
            <a:br>
              <a:rPr lang="ru-RU" sz="3200" dirty="0" smtClean="0"/>
            </a:br>
            <a:r>
              <a:rPr lang="ru-RU" sz="3200" dirty="0" smtClean="0"/>
              <a:t> Дети узнают, что такое ЗОЖ, как сохранить и укрепить свое здоровье, будут стремиться к активному применению своих знаний в повседневной жизни.</a:t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0"/>
            <a:ext cx="8715436" cy="100010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Беседа «Что значит быть здоровым?»</a:t>
            </a:r>
            <a:endParaRPr lang="ru-RU" b="1" dirty="0"/>
          </a:p>
        </p:txBody>
      </p:sp>
      <p:pic>
        <p:nvPicPr>
          <p:cNvPr id="5" name="Содержимое 4" descr="IMG_48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28670"/>
            <a:ext cx="5167348" cy="3875512"/>
          </a:xfrm>
        </p:spPr>
      </p:pic>
      <p:pic>
        <p:nvPicPr>
          <p:cNvPr id="2050" name="Picture 2" descr="C:\Users\Танюша\Desktop\IMG_4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6682" y="3500438"/>
            <a:ext cx="5327318" cy="33156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Знакомство со строением тела человека</a:t>
            </a:r>
            <a:endParaRPr lang="ru-RU" b="1" dirty="0"/>
          </a:p>
        </p:txBody>
      </p:sp>
      <p:pic>
        <p:nvPicPr>
          <p:cNvPr id="3074" name="Picture 2" descr="C:\Users\Танюша\Desktop\151___03\IMG_47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44000" cy="5798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97</Words>
  <Application>Microsoft Office PowerPoint</Application>
  <PresentationFormat>Экран (4:3)</PresentationFormat>
  <Paragraphs>21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Проект «Быть здоровым -это здорово!»</vt:lpstr>
      <vt:lpstr>Тип проекта- долгосрочный Срок реализации проекта - октябрь 2017 - апрель 2018г. Вид проекта- физкультурно - оздоровительный  Участники проекта - дети, воспитатели, родители гр. №8 </vt:lpstr>
      <vt:lpstr>Этапы проекта:  Подготовительный (разработка проекта , работа с методической литературой, постановка, целей, задач, знакомство родителей с проектом.)  Основной - Планирование деятельности в решении поставленных задач. Формирование у детей по этой теме разнообразных знаний, умений, навыков. Формирование у детей привычки к ЗОЖ, развитие познавательных, творческих способностей. Заключительный - обобщение результатов, презентация проекта. </vt:lpstr>
      <vt:lpstr>Актуальность Охрана жизни и укрепление физического и психологического здоровья детей - одна из основных задач дошкольного образования. От состояния здоровья детей зависит благополучие общества. Чтобы быть здоровым, нужно обладать искусством его сохранения и укрепления. Поэтому в ДУ ЗОЖ должно уделяться как можно больше внимания. В период дошкольного детства у ребенка закладываются основные навыки по формированию здоровья, выработка правильных привычек, которые в сочетании с обучением дошкольников методом совершенствования и сохранения здоровья, приведут к положительным результатам. </vt:lpstr>
      <vt:lpstr>Цель проекта: пропаганда ЗОЖ, развитие потребности ребенка в знаниях о себе и о своем здоровье, желание его сохранять и укреплять. </vt:lpstr>
      <vt:lpstr>Задачи проекта:   1. Воспитать желание у детей заботиться о своем здоровье.  2. Повышать компетентность родителей в вопросах физического развития и здоровья детей.  3. Формировать положительное отношение к ЗОЖ.  4. Развивать интерес к занятиям физической культурой и спортом. 5.  Расширять представление о рациональном питании, о пользе закаливающих процедур. 6. Формировать культурно-гигиенические навыки, закреплять представление о правилах личной гигиены.     </vt:lpstr>
      <vt:lpstr>Ожидаемые результаты.  Снижение заболеваемости и повышение уровня здоровья детей.  У родителей появится мотивация к ЗОЖ в семье.  Повысится профессиональное мастерство педагогов по теме «ЗОЖ»  Дети узнают, что такое ЗОЖ, как сохранить и укрепить свое здоровье, будут стремиться к активному применению своих знаний в повседневной жизни. </vt:lpstr>
      <vt:lpstr>Беседа «Что значит быть здоровым?»</vt:lpstr>
      <vt:lpstr>Знакомство со строением тела человека</vt:lpstr>
      <vt:lpstr>Чтение художественной литературы</vt:lpstr>
      <vt:lpstr>Коллективный просмотр мультфильмов</vt:lpstr>
      <vt:lpstr>Отгадывание загадок</vt:lpstr>
      <vt:lpstr>Художественно-продуктивная деятельность (лепка)</vt:lpstr>
      <vt:lpstr>Художественно-продуктивная деятельность (рисование)</vt:lpstr>
      <vt:lpstr>Спортивный праздник  «Веселые старты»</vt:lpstr>
      <vt:lpstr>Слайд 16</vt:lpstr>
      <vt:lpstr>Подвижные игры</vt:lpstr>
      <vt:lpstr>Слайд 18</vt:lpstr>
      <vt:lpstr>Подвижные игры на свежем воздухе</vt:lpstr>
      <vt:lpstr>Слайд 20</vt:lpstr>
      <vt:lpstr>Работа с родителями.  Папка-передвижка «ЗОЖ»  Консультация «Влияние закаливания на здоровье ребенка »  Создание мини-музея «Знаменитые спортсмены России»  Открытое занятие для родителей по социально-бытовому труду: «Путешествие в царство поваров»  </vt:lpstr>
      <vt:lpstr> Создание мини-музея «Знаменитые спортсмены России»</vt:lpstr>
      <vt:lpstr>Слайд 23</vt:lpstr>
      <vt:lpstr>Слайд 24</vt:lpstr>
      <vt:lpstr>Путешествие в царство поваров</vt:lpstr>
      <vt:lpstr>Слайд 26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«Быть здоровым -это здорово!»</dc:title>
  <dc:creator>Танюша</dc:creator>
  <cp:lastModifiedBy>Танюша</cp:lastModifiedBy>
  <cp:revision>8</cp:revision>
  <dcterms:created xsi:type="dcterms:W3CDTF">2018-04-15T09:53:39Z</dcterms:created>
  <dcterms:modified xsi:type="dcterms:W3CDTF">2018-04-15T10:56:32Z</dcterms:modified>
</cp:coreProperties>
</file>