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9" r:id="rId5"/>
    <p:sldId id="270" r:id="rId6"/>
    <p:sldId id="271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DB438DA-B3B3-4CCF-80F9-12670D99343A}" type="datetimeFigureOut">
              <a:rPr lang="ru-RU" smtClean="0"/>
              <a:pPr/>
              <a:t>26.02.2020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0BC2EC-E8CE-4A39-B45D-54169F55525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78497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«Русскополянский детский сад №5»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700808"/>
            <a:ext cx="7117180" cy="5040560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Муниципальный конкурс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«Лето в фокусе»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Видео-презентация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малышей»</a:t>
            </a: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Кравченко Ольга Николаевна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4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3955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 – это   источник познавательного  развития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интересных и познавательных занятий с детьми являются коллективные экскурсии и посещения достопримечательностей Русской Поляны</a:t>
            </a:r>
            <a:r>
              <a:rPr lang="ru-RU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45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-315415"/>
            <a:ext cx="7125112" cy="1728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стадион «Целинник»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Desktop\баба Оля\imag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08312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13773"/>
            <a:ext cx="4824536" cy="3618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27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6632"/>
            <a:ext cx="7125112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 в музей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esktop\баба Оля\image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89648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43" name="Picture 3" descr="C:\Users\user\Desktop\баба Оля\image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54" y="868016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4" name="Picture 4" descr="C:\Users\user\Desktop\баба Оля\image (1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9741"/>
            <a:ext cx="4101870" cy="273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934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8398"/>
            <a:ext cx="7125112" cy="14216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пожарной части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esktop\баба Оля\image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99" y="982890"/>
            <a:ext cx="3669165" cy="24461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баба Оля\image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8" y="977752"/>
            <a:ext cx="3676871" cy="2451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баба Оля\image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4544616" cy="3029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204864"/>
            <a:ext cx="7125112" cy="24672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проводятся дни именинников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esktop\баба Оля\image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баба Оля\image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79" y="3680801"/>
            <a:ext cx="4374827" cy="291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баба Оля\image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371"/>
            <a:ext cx="4213150" cy="2714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789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непогоду дети находят себя занятия по интересам…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404" cy="2852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320480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user\Desktop\баба Оля\image (1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8743"/>
            <a:ext cx="4328592" cy="2885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баба Оля\image (1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47" y="3940169"/>
            <a:ext cx="4320480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-171400"/>
            <a:ext cx="8568952" cy="271783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 в том, что лето, проведенное детьми в нашем детском саду будет для них незабываемым. Мне удается наполнить ребят яркими впечатлениями, открытиями, удовольствием, красотой и обеспечить необходимый уровень физического и психического развития детей за счет мероприятий развлекательного, познавательного и оздоровительного характера.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17507"/>
            <a:ext cx="5688632" cy="3792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8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11" y="-459432"/>
            <a:ext cx="8496944" cy="547260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 – любимая пора в жизни каждого человека. Он чувствует себя отлично целый год, если хорошо отдохнул летом. У него сохраняется хорошее настроение, повышается иммунитет. Для детей дошкольного возраста   летний отдых имеет огромное значение.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нашего учреждения проводит летнюю оздоровительную кампанию таким образом, чтобы дети провели время весело и с пользой. Мы стараемся максимально использовать благоприятные для оздоровления и   укрепления здоровья детей условия летнего времени. Во время длительного нахождения детей в дошкольном учреждении способствуем их приобщению к удивительному миру, чтобы они научились  любить родной поселок, посещать его интересные места.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77072"/>
            <a:ext cx="4330452" cy="240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0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-459432"/>
            <a:ext cx="8496944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наш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собой   следующие задачи летней работы с детьми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психоэмоциональной сферы ребенка за счет обеспечения эмоционально-положительного состояния ребенка и создания комфортных условий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-оздоровление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организма путем проведения общих и специальных закаливающих мероприятий, максимально используя летние условия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всестороннего развития ребенка в формах свободной совместной деятельности воспитателя и детей и создании условий для разнообразной самостоятельной деятельности ребенка.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user\Desktop\баба Оля\image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78619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SCF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786190"/>
            <a:ext cx="3643338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DSCF0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3896922" cy="2430463"/>
          </a:xfrm>
        </p:spPr>
      </p:pic>
      <p:pic>
        <p:nvPicPr>
          <p:cNvPr id="12" name="Рисунок 11" descr="DSCF05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3857652" cy="2428892"/>
          </a:xfrm>
          <a:prstGeom prst="rect">
            <a:avLst/>
          </a:prstGeom>
        </p:spPr>
      </p:pic>
      <p:pic>
        <p:nvPicPr>
          <p:cNvPr id="13" name="Рисунок 12" descr="DSCF0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214686"/>
            <a:ext cx="4071966" cy="3262314"/>
          </a:xfrm>
          <a:prstGeom prst="rect">
            <a:avLst/>
          </a:prstGeom>
        </p:spPr>
      </p:pic>
      <p:pic>
        <p:nvPicPr>
          <p:cNvPr id="14" name="Рисунок 13" descr="DSCF05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214686"/>
            <a:ext cx="4214842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06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429156" cy="2571768"/>
          </a:xfrm>
        </p:spPr>
      </p:pic>
      <p:pic>
        <p:nvPicPr>
          <p:cNvPr id="5" name="Рисунок 4" descr="DSCF0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57166"/>
            <a:ext cx="3714776" cy="2571768"/>
          </a:xfrm>
          <a:prstGeom prst="rect">
            <a:avLst/>
          </a:prstGeom>
        </p:spPr>
      </p:pic>
      <p:pic>
        <p:nvPicPr>
          <p:cNvPr id="6" name="Рисунок 5" descr="DSCF06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286124"/>
            <a:ext cx="4357686" cy="2905124"/>
          </a:xfrm>
          <a:prstGeom prst="rect">
            <a:avLst/>
          </a:prstGeom>
        </p:spPr>
      </p:pic>
      <p:pic>
        <p:nvPicPr>
          <p:cNvPr id="7" name="Рисунок 6" descr="DSCF06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286124"/>
            <a:ext cx="4036215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06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286280" cy="2857520"/>
          </a:xfrm>
        </p:spPr>
      </p:pic>
      <p:pic>
        <p:nvPicPr>
          <p:cNvPr id="5" name="Рисунок 4" descr="DSCF0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429000"/>
            <a:ext cx="4679190" cy="3119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F0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5000660" cy="3333773"/>
          </a:xfrm>
        </p:spPr>
      </p:pic>
      <p:pic>
        <p:nvPicPr>
          <p:cNvPr id="7" name="Рисунок 6" descr="DSCF0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876"/>
            <a:ext cx="4572000" cy="304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-675456"/>
            <a:ext cx="8784976" cy="753345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стараюсь организовать жизнь детей в нашем детском саду так, чтобы каждый день приносил ребятам что-то новое, был наполнен интересным содержанием, и воспоминания о летнем времени, играх, прогулках, праздниках и развлечениях.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день лета было проведено мероприятие «Лето в Простоквашино», в котором участвовали все педагоги учреждения.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етям праздник запомнился надолго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баба Оля\image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8" y="384684"/>
            <a:ext cx="4042319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баба Оля\image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684"/>
            <a:ext cx="4042319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баба Оля\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613" y="3645024"/>
            <a:ext cx="4037922" cy="3028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159</TotalTime>
  <Words>173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Courier New</vt:lpstr>
      <vt:lpstr>Ebrima</vt:lpstr>
      <vt:lpstr>Times New Roman</vt:lpstr>
      <vt:lpstr>Trebuchet MS</vt:lpstr>
      <vt:lpstr>Verdana</vt:lpstr>
      <vt:lpstr>Wingdings 2</vt:lpstr>
      <vt:lpstr>Spring</vt:lpstr>
      <vt:lpstr>Муниципальное бюджетное дошкольное образовательное учреждение  «Русскополянский детский сад №5»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</dc:title>
  <dc:creator>Пользователь Windows</dc:creator>
  <cp:lastModifiedBy>Детский сад 5</cp:lastModifiedBy>
  <cp:revision>19</cp:revision>
  <dcterms:created xsi:type="dcterms:W3CDTF">2018-08-04T07:33:32Z</dcterms:created>
  <dcterms:modified xsi:type="dcterms:W3CDTF">2020-02-26T09:03:42Z</dcterms:modified>
</cp:coreProperties>
</file>