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4" r:id="rId3"/>
    <p:sldId id="260" r:id="rId4"/>
    <p:sldId id="287" r:id="rId5"/>
    <p:sldId id="284" r:id="rId6"/>
    <p:sldId id="285" r:id="rId7"/>
    <p:sldId id="283" r:id="rId8"/>
    <p:sldId id="282" r:id="rId9"/>
    <p:sldId id="259" r:id="rId10"/>
    <p:sldId id="286" r:id="rId11"/>
    <p:sldId id="290" r:id="rId12"/>
    <p:sldId id="291" r:id="rId13"/>
    <p:sldId id="261" r:id="rId14"/>
    <p:sldId id="263" r:id="rId15"/>
    <p:sldId id="265" r:id="rId16"/>
    <p:sldId id="262" r:id="rId17"/>
    <p:sldId id="266" r:id="rId18"/>
    <p:sldId id="264" r:id="rId19"/>
    <p:sldId id="268" r:id="rId20"/>
    <p:sldId id="270" r:id="rId21"/>
    <p:sldId id="301" r:id="rId22"/>
    <p:sldId id="269" r:id="rId23"/>
    <p:sldId id="280" r:id="rId24"/>
    <p:sldId id="298" r:id="rId25"/>
    <p:sldId id="281" r:id="rId26"/>
    <p:sldId id="299" r:id="rId27"/>
    <p:sldId id="295" r:id="rId28"/>
    <p:sldId id="302" r:id="rId29"/>
    <p:sldId id="272" r:id="rId30"/>
    <p:sldId id="267" r:id="rId31"/>
    <p:sldId id="277" r:id="rId32"/>
    <p:sldId id="273" r:id="rId33"/>
    <p:sldId id="274" r:id="rId34"/>
    <p:sldId id="278" r:id="rId35"/>
    <p:sldId id="275" r:id="rId36"/>
    <p:sldId id="276" r:id="rId37"/>
    <p:sldId id="288" r:id="rId38"/>
    <p:sldId id="292" r:id="rId39"/>
    <p:sldId id="297" r:id="rId40"/>
    <p:sldId id="296" r:id="rId41"/>
    <p:sldId id="279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3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43372" y="785794"/>
            <a:ext cx="4643470" cy="4643470"/>
          </a:xfrm>
        </p:spPr>
        <p:txBody>
          <a:bodyPr>
            <a:normAutofit fontScale="90000"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5000" endA="50" endPos="85000" dir="5400000" sy="-100000" algn="bl" rotWithShape="0"/>
                </a:effectLst>
                <a:latin typeface="Comic Sans MS" pitchFamily="66" charset="0"/>
              </a:rPr>
              <a:t>ПОРТФОЛИО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50" endPos="85000" dir="5400000" sy="-100000" algn="bl" rotWithShape="0"/>
                </a:effectLst>
                <a:latin typeface="Comic Sans MS" pitchFamily="66" charset="0"/>
              </a:rPr>
              <a:t/>
            </a:r>
            <a:b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50" endPos="85000" dir="5400000" sy="-100000" algn="bl" rotWithShape="0"/>
                </a:effectLst>
                <a:latin typeface="Comic Sans MS" pitchFamily="66" charset="0"/>
              </a:rPr>
            </a:b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/>
            </a:r>
            <a:b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</a:br>
            <a:r>
              <a:rPr lang="ru-RU" sz="5400" b="1" dirty="0" err="1" smtClean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Горбатовской</a:t>
            </a:r>
            <a:r>
              <a:rPr lang="ru-RU" sz="5400" b="1" dirty="0" smtClean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/>
            </a:r>
            <a:br>
              <a:rPr lang="ru-RU" sz="5400" b="1" dirty="0" smtClean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</a:br>
            <a:r>
              <a:rPr lang="ru-RU" sz="5400" b="1" dirty="0" smtClean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Анастасии</a:t>
            </a:r>
            <a:br>
              <a:rPr lang="ru-RU" sz="5400" b="1" dirty="0" smtClean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</a:br>
            <a:r>
              <a:rPr lang="ru-RU" sz="5400" b="1" dirty="0" smtClean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Викторовны</a:t>
            </a:r>
            <a:r>
              <a:rPr lang="ru-RU" sz="5400" b="1" dirty="0" smtClean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ru-RU" sz="5400" b="1" dirty="0" smtClean="0">
                <a:solidFill>
                  <a:schemeClr val="tx2"/>
                </a:solidFill>
                <a:latin typeface="Comic Sans MS" pitchFamily="66" charset="0"/>
              </a:rPr>
            </a:br>
            <a:endParaRPr lang="ru-RU" sz="54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5715016"/>
            <a:ext cx="4857784" cy="114298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Кемерово</a:t>
            </a:r>
          </a:p>
          <a:p>
            <a:r>
              <a:rPr lang="ru-RU" sz="2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2015</a:t>
            </a:r>
            <a:endParaRPr lang="ru-RU" sz="2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C:\Users\Виктор\Desktop\IMG_20150627_141914~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3571900" cy="571504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6000768"/>
            <a:ext cx="8501122" cy="64294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Награждение от Губернатора Кемеровской области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143108" y="0"/>
            <a:ext cx="4429156" cy="9286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Награды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1026" name="Picture 2" descr="C:\Users\Gorbatovskaya\Desktop\Новая папка\img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4145898" cy="418240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1" name="Рисунок 10" descr="C:\Users\Виктор\Desktop\WP_20150321_001.jpg"/>
          <p:cNvPicPr/>
          <p:nvPr/>
        </p:nvPicPr>
        <p:blipFill>
          <a:blip r:embed="rId4" cstate="print"/>
          <a:srcRect t="20846" b="10574"/>
          <a:stretch>
            <a:fillRect/>
          </a:stretch>
        </p:blipFill>
        <p:spPr bwMode="auto">
          <a:xfrm>
            <a:off x="4857752" y="1285860"/>
            <a:ext cx="3643338" cy="4562479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6000768"/>
            <a:ext cx="8501122" cy="64294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Награждение от Губернатора Кемеровской области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143108" y="214290"/>
            <a:ext cx="4429156" cy="92869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Награды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7" name="Рисунок 6" descr="C:\Users\Gorbatovskaya\Desktop\WP_20150318_002.jpg"/>
          <p:cNvPicPr/>
          <p:nvPr/>
        </p:nvPicPr>
        <p:blipFill>
          <a:blip r:embed="rId3" cstate="print"/>
          <a:srcRect l="6229" r="6088"/>
          <a:stretch>
            <a:fillRect/>
          </a:stretch>
        </p:blipFill>
        <p:spPr bwMode="auto">
          <a:xfrm rot="5400000">
            <a:off x="-142908" y="2071678"/>
            <a:ext cx="4000528" cy="285752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Рисунок 7" descr="C:\Users\Gorbatovskaya\Desktop\WP_20150318_003.jpg"/>
          <p:cNvPicPr/>
          <p:nvPr/>
        </p:nvPicPr>
        <p:blipFill>
          <a:blip r:embed="rId4" cstate="print"/>
          <a:srcRect l="7156" r="9253"/>
          <a:stretch>
            <a:fillRect/>
          </a:stretch>
        </p:blipFill>
        <p:spPr bwMode="auto">
          <a:xfrm rot="5400000">
            <a:off x="5201210" y="2085410"/>
            <a:ext cx="4027992" cy="285752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Рисунок 8" descr="C:\Users\Виктор\Desktop\WP_20150321_002.jpg"/>
          <p:cNvPicPr/>
          <p:nvPr/>
        </p:nvPicPr>
        <p:blipFill>
          <a:blip r:embed="rId5" cstate="print"/>
          <a:srcRect t="23333" r="5719" b="19820"/>
          <a:stretch>
            <a:fillRect/>
          </a:stretch>
        </p:blipFill>
        <p:spPr bwMode="auto">
          <a:xfrm>
            <a:off x="3571868" y="2214554"/>
            <a:ext cx="1928826" cy="278608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860" y="1000108"/>
            <a:ext cx="3929090" cy="100013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РЕЗУЛЬТАТЫ УЧЕБЫ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за начальную школу 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42976" y="142852"/>
            <a:ext cx="6286544" cy="78581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7" name="Рисунок 6" descr="C:\Users\Gorbatovskaya\Desktop\грамоты\2213.jpg"/>
          <p:cNvPicPr/>
          <p:nvPr/>
        </p:nvPicPr>
        <p:blipFill>
          <a:blip r:embed="rId3" cstate="print"/>
          <a:srcRect t="1515" r="9621"/>
          <a:stretch>
            <a:fillRect/>
          </a:stretch>
        </p:blipFill>
        <p:spPr bwMode="auto">
          <a:xfrm rot="10800000">
            <a:off x="142844" y="1928802"/>
            <a:ext cx="3143272" cy="438150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" name="Рисунок 9" descr="C:\Users\Gorbatovskaya\Desktop\грамоты\2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785926"/>
            <a:ext cx="3286116" cy="453034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Рисунок 8" descr="C:\Users\Gorbatovskaya\Desktop\грамоты\22.jpg"/>
          <p:cNvPicPr/>
          <p:nvPr/>
        </p:nvPicPr>
        <p:blipFill>
          <a:blip r:embed="rId5" cstate="print"/>
          <a:srcRect l="3161" t="6684" r="11766"/>
          <a:stretch>
            <a:fillRect/>
          </a:stretch>
        </p:blipFill>
        <p:spPr bwMode="auto">
          <a:xfrm rot="5400000">
            <a:off x="2857488" y="3357562"/>
            <a:ext cx="3143272" cy="35719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571480"/>
            <a:ext cx="4643470" cy="50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214422"/>
            <a:ext cx="4786346" cy="514353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ЛАУРЕАТ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Всероссийского конкурса «Первые шаги в науку»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Номинация «Краеведение»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Gorbatovskaya\Desktop\сканер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14620"/>
            <a:ext cx="4978789" cy="385765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027" name="Picture 3" descr="C:\Users\Gorbatovskaya\Desktop\сканер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000240"/>
            <a:ext cx="3286148" cy="451941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1142976" y="0"/>
            <a:ext cx="6429420" cy="107154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2010 год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736"/>
            <a:ext cx="7772400" cy="107157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УЧАСТНИЦА 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Всероссийского конкурса по русскому языку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Gorbatovskaya\Desktop\сканер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143248"/>
            <a:ext cx="4857158" cy="344443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1142976" y="285728"/>
            <a:ext cx="6429420" cy="10715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2011  год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5" name="Picture 3" descr="C:\Users\Gorbatovskaya\Desktop\сканер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571744"/>
            <a:ext cx="4906658" cy="34290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642918"/>
            <a:ext cx="3643338" cy="1857388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/>
            </a:r>
            <a:br>
              <a:rPr lang="ru-RU" sz="1400" b="1" dirty="0" smtClean="0"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ПРИЗЕР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 Всероссийской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 олимпиады по астрономии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школьного этапа</a:t>
            </a:r>
            <a:endParaRPr lang="ru-RU" sz="1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071546"/>
            <a:ext cx="3714776" cy="192882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ПОБЕДИТЕЛЬ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 Всероссийской олимпиады по обществознанию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школьного этапа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5122" name="Picture 2" descr="C:\Users\Gorbatovskaya\Desktop\сканер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500306"/>
            <a:ext cx="2928958" cy="413770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7" name="Picture 3" descr="C:\Users\Gorbatovskaya\Desktop\сканер\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409188"/>
            <a:ext cx="3071834" cy="42368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8" name="Овал 7"/>
          <p:cNvSpPr/>
          <p:nvPr/>
        </p:nvSpPr>
        <p:spPr>
          <a:xfrm>
            <a:off x="1142976" y="0"/>
            <a:ext cx="6429420" cy="107154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2011-2012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1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500042"/>
            <a:ext cx="5143536" cy="6429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1357298"/>
            <a:ext cx="7000924" cy="85725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ПОБЕДИТЕЛЬ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Международного конкурса  «Золотое Руно»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Gorbatovskaya\Desktop\сканер\8.jpg"/>
          <p:cNvPicPr>
            <a:picLocks noChangeAspect="1" noChangeArrowheads="1"/>
          </p:cNvPicPr>
          <p:nvPr/>
        </p:nvPicPr>
        <p:blipFill>
          <a:blip r:embed="rId3" cstate="print"/>
          <a:srcRect t="1515"/>
          <a:stretch>
            <a:fillRect/>
          </a:stretch>
        </p:blipFill>
        <p:spPr bwMode="auto">
          <a:xfrm>
            <a:off x="857224" y="2285992"/>
            <a:ext cx="3067760" cy="428625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052" name="Picture 4" descr="C:\Users\Gorbatovskaya\Desktop\сканер\11.jpg"/>
          <p:cNvPicPr>
            <a:picLocks noChangeAspect="1" noChangeArrowheads="1"/>
          </p:cNvPicPr>
          <p:nvPr/>
        </p:nvPicPr>
        <p:blipFill>
          <a:blip r:embed="rId4" cstate="print"/>
          <a:srcRect t="1389"/>
          <a:stretch>
            <a:fillRect/>
          </a:stretch>
        </p:blipFill>
        <p:spPr bwMode="auto">
          <a:xfrm>
            <a:off x="5214942" y="2285992"/>
            <a:ext cx="3100947" cy="428625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1142976" y="0"/>
            <a:ext cx="6429420" cy="11429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2012 год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6314" y="1142984"/>
            <a:ext cx="3643338" cy="1285884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/>
            </a:r>
            <a:br>
              <a:rPr lang="ru-RU" sz="1400" b="1" dirty="0" smtClean="0"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ПРИЗЕР 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Всероссийской олимпиады по обществознанию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школьного этапа</a:t>
            </a:r>
            <a:r>
              <a:rPr lang="ru-RU" sz="1400" b="1" dirty="0" smtClean="0">
                <a:latin typeface="Comic Sans MS" pitchFamily="66" charset="0"/>
              </a:rPr>
              <a:t/>
            </a:r>
            <a:br>
              <a:rPr lang="ru-RU" sz="1400" b="1" dirty="0" smtClean="0">
                <a:latin typeface="Comic Sans MS" pitchFamily="66" charset="0"/>
              </a:rPr>
            </a:br>
            <a:endParaRPr lang="ru-RU" sz="1400" b="1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142984"/>
            <a:ext cx="3429024" cy="142876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ПОБЕДИТЕЛЬ 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Всероссийской олимпиады по ОБЖ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школьного этапа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6146" name="Picture 2" descr="C:\Users\Gorbatovskaya\Desktop\сканер\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500306"/>
            <a:ext cx="2942270" cy="414675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7" name="Picture 2" descr="C:\Users\Gorbatovskaya\Desktop\сканер\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500306"/>
            <a:ext cx="2930920" cy="414340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8" name="Овал 7"/>
          <p:cNvSpPr/>
          <p:nvPr/>
        </p:nvSpPr>
        <p:spPr>
          <a:xfrm>
            <a:off x="1142976" y="0"/>
            <a:ext cx="6429420" cy="11429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2012 год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6314" y="785794"/>
            <a:ext cx="3429024" cy="1714512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/>
            </a:r>
            <a:br>
              <a:rPr lang="ru-RU" sz="1400" b="1" dirty="0" smtClean="0"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ПОБЕДИТЕЛЬ 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Всероссийской творческой викторины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«Универсал-турнир»</a:t>
            </a:r>
            <a:endParaRPr lang="ru-RU" sz="1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071546"/>
            <a:ext cx="3500462" cy="142876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УЧАСТНИЦА 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Всероссийского конкурса 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 русскому языку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«Таинственные надписи»</a:t>
            </a:r>
          </a:p>
        </p:txBody>
      </p:sp>
      <p:pic>
        <p:nvPicPr>
          <p:cNvPr id="4098" name="Picture 2" descr="C:\Users\Gorbatovskaya\Desktop\сканер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553965"/>
            <a:ext cx="2857520" cy="404708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4099" name="Picture 3" descr="C:\Users\Gorbatovskaya\Desktop\сканер\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6692" y="2491778"/>
            <a:ext cx="2865770" cy="408049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1142976" y="0"/>
            <a:ext cx="6429420" cy="107154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2012 год</a:t>
            </a:r>
            <a:endParaRPr lang="ru-RU" sz="32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357166"/>
            <a:ext cx="4500594" cy="8572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285860"/>
            <a:ext cx="6400800" cy="78581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РЕЗУЛЬТАТЫ УЧЕБЫ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за 10 класс</a:t>
            </a:r>
          </a:p>
          <a:p>
            <a:endParaRPr lang="ru-RU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8194" name="Picture 2" descr="C:\Users\Gorbatovskaya\Desktop\сканер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000240"/>
            <a:ext cx="3214710" cy="454180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8195" name="Picture 3" descr="C:\Users\Gorbatovskaya\Desktop\сканер\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000240"/>
            <a:ext cx="3274164" cy="462410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1142976" y="0"/>
            <a:ext cx="6429420" cy="107154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2013-2014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6858000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926" y="571480"/>
            <a:ext cx="3429024" cy="785818"/>
          </a:xfrm>
        </p:spPr>
        <p:txBody>
          <a:bodyPr>
            <a:norm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ru-RU" sz="105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1357298"/>
            <a:ext cx="8143932" cy="500066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ОБЩИЕ СВЕДЕНИЯ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СЕМЬЯ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ДЕВИЗ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ОБРАЗОВАНИЕ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НАГРАДЫ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ВНЕУЧЕБНЫЕ ДОСТИЖЕНИЯ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ХОББИ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МЕЧТА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</a:b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428860" y="142852"/>
            <a:ext cx="4143404" cy="8572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Содержание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-214338"/>
            <a:ext cx="9149892" cy="707233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43372" y="857232"/>
            <a:ext cx="1571636" cy="45719"/>
          </a:xfrm>
        </p:spPr>
        <p:txBody>
          <a:bodyPr>
            <a:normAutofit fontScale="90000"/>
          </a:bodyPr>
          <a:lstStyle/>
          <a:p>
            <a:endParaRPr lang="ru-RU" sz="1800" b="1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3042" y="1142984"/>
            <a:ext cx="6143668" cy="128588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УЧАСТНИЦА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Международной Олимпиады 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 основам наук</a:t>
            </a:r>
          </a:p>
        </p:txBody>
      </p:sp>
      <p:pic>
        <p:nvPicPr>
          <p:cNvPr id="10242" name="Picture 2" descr="C:\Users\Gorbatovskaya\Desktop\сканер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357430"/>
            <a:ext cx="6143668" cy="432909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6" name="Овал 5"/>
          <p:cNvSpPr/>
          <p:nvPr/>
        </p:nvSpPr>
        <p:spPr>
          <a:xfrm>
            <a:off x="1142976" y="-142900"/>
            <a:ext cx="6429420" cy="121444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2013-2014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357166"/>
            <a:ext cx="4500594" cy="8572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285860"/>
            <a:ext cx="6400800" cy="78581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РЕЗУЛЬТАТЫ УЧЕБЫ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за 11 класс</a:t>
            </a:r>
          </a:p>
          <a:p>
            <a:endParaRPr lang="ru-RU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142976" y="0"/>
            <a:ext cx="6429420" cy="107154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2014-2015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9" name="Рисунок 8" descr="C:\Users\Gorbatovskaya\Desktop\001 (2).jpg"/>
          <p:cNvPicPr/>
          <p:nvPr/>
        </p:nvPicPr>
        <p:blipFill>
          <a:blip r:embed="rId3" cstate="print"/>
          <a:srcRect t="2195" r="4000" b="1528"/>
          <a:stretch>
            <a:fillRect/>
          </a:stretch>
        </p:blipFill>
        <p:spPr bwMode="auto">
          <a:xfrm rot="10800000">
            <a:off x="428596" y="2071678"/>
            <a:ext cx="3429024" cy="4500594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" name="Рисунок 9" descr="C:\Users\Gorbatovskaya\Desktop\001.jpg"/>
          <p:cNvPicPr/>
          <p:nvPr/>
        </p:nvPicPr>
        <p:blipFill>
          <a:blip r:embed="rId4" cstate="print"/>
          <a:srcRect r="4444"/>
          <a:stretch>
            <a:fillRect/>
          </a:stretch>
        </p:blipFill>
        <p:spPr bwMode="auto">
          <a:xfrm rot="10800000">
            <a:off x="4857752" y="2071678"/>
            <a:ext cx="3214710" cy="454585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00562" y="1428736"/>
            <a:ext cx="3714776" cy="142876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Comic Sans MS" pitchFamily="66" charset="0"/>
              </a:rPr>
              <a:t/>
            </a:r>
            <a:br>
              <a:rPr lang="ru-RU" sz="1600" b="1" dirty="0" smtClean="0">
                <a:latin typeface="Comic Sans MS" pitchFamily="66" charset="0"/>
              </a:rPr>
            </a:br>
            <a:endParaRPr lang="ru-RU" sz="1800" b="1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000108"/>
            <a:ext cx="3929090" cy="150019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ПОБЕДИТЕЛЬ 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Всероссийской  олимпиады по обществознанию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«Политические учения декабристов»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9219" name="Picture 3" descr="C:\Users\Gorbatovskaya\Desktop\сканер\горбатовской  Анастасии Викторовне 2.jpg"/>
          <p:cNvPicPr>
            <a:picLocks noChangeAspect="1" noChangeArrowheads="1"/>
          </p:cNvPicPr>
          <p:nvPr/>
        </p:nvPicPr>
        <p:blipFill>
          <a:blip r:embed="rId3" cstate="print"/>
          <a:srcRect r="5105"/>
          <a:stretch>
            <a:fillRect/>
          </a:stretch>
        </p:blipFill>
        <p:spPr bwMode="auto">
          <a:xfrm>
            <a:off x="785786" y="2539825"/>
            <a:ext cx="2857520" cy="413426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1142976" y="0"/>
            <a:ext cx="6429420" cy="11429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2015 год</a:t>
            </a:r>
            <a:endParaRPr lang="ru-RU" sz="3200" b="1" dirty="0"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9" name="Picture 2" descr="C:\Users\Gorbatovskaya\Desktop\сканер\Горбатовская  Анастасия Викторовна.jpg"/>
          <p:cNvPicPr>
            <a:picLocks noChangeAspect="1" noChangeArrowheads="1"/>
          </p:cNvPicPr>
          <p:nvPr/>
        </p:nvPicPr>
        <p:blipFill>
          <a:blip r:embed="rId4" cstate="print"/>
          <a:srcRect t="21" r="2128"/>
          <a:stretch>
            <a:fillRect/>
          </a:stretch>
        </p:blipFill>
        <p:spPr bwMode="auto">
          <a:xfrm>
            <a:off x="5000628" y="2500306"/>
            <a:ext cx="2928958" cy="420241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4357686" y="1071546"/>
            <a:ext cx="40719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ПОБЕДИТЕЛЬ 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Международной викторины по истории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«История России в датах»</a:t>
            </a:r>
            <a:r>
              <a:rPr lang="ru-RU" b="1" dirty="0" smtClean="0">
                <a:latin typeface="Comic Sans MS" pitchFamily="66" charset="0"/>
              </a:rPr>
              <a:t/>
            </a:r>
            <a:br>
              <a:rPr lang="ru-RU" b="1" dirty="0" smtClean="0">
                <a:latin typeface="Comic Sans MS" pitchFamily="66" charset="0"/>
              </a:rPr>
            </a:br>
            <a:endParaRPr lang="ru-RU" dirty="0"/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68580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57686" y="1000108"/>
            <a:ext cx="4786314" cy="150019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УЧАСТНИЦА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Международной Олимпиады 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 основам наук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000108"/>
            <a:ext cx="3571900" cy="150019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ПРИЗЕР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Общероссийской викторины «Московская битва»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42976" y="0"/>
            <a:ext cx="6429420" cy="107154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2015 год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7" name="Рисунок 6" descr="C:\Users\Gorbatovskaya\Desktop\след аттест\овская Анастасия Викторовна 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14554"/>
            <a:ext cx="3214710" cy="4429156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Рисунок 7" descr="K:\314\квитанц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214554"/>
            <a:ext cx="3357586" cy="4423699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685800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4810" y="668637"/>
            <a:ext cx="2286016" cy="45719"/>
          </a:xfrm>
        </p:spPr>
        <p:txBody>
          <a:bodyPr>
            <a:normAutofit fontScale="90000"/>
          </a:bodyPr>
          <a:lstStyle/>
          <a:p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1500174"/>
            <a:ext cx="7429552" cy="142876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УЧАСТНИЦА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Городского конкурса чтецов стихотворений, посвященных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70-летимю Победы в Великой Отечественной войне 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1941 – 1945 гг.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42976" y="142852"/>
            <a:ext cx="6429420" cy="114300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2015 год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7" name="Рисунок 6" descr="C:\Users\Виктор\Desktop\WP_20150503_001.jpg"/>
          <p:cNvPicPr/>
          <p:nvPr/>
        </p:nvPicPr>
        <p:blipFill>
          <a:blip r:embed="rId3" cstate="print"/>
          <a:srcRect l="4808" t="9750" r="4840" b="13784"/>
          <a:stretch>
            <a:fillRect/>
          </a:stretch>
        </p:blipFill>
        <p:spPr bwMode="auto">
          <a:xfrm rot="16200000">
            <a:off x="2536017" y="2250273"/>
            <a:ext cx="3643338" cy="500066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9058" y="714356"/>
            <a:ext cx="5214942" cy="192882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ПОБЕДИТЕЛЬ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Международной научно-практической конференции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«Сохранить память о ВОВ- это наш вклад в Великую Победу»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642918"/>
            <a:ext cx="4143404" cy="2428892"/>
          </a:xfrm>
        </p:spPr>
        <p:txBody>
          <a:bodyPr>
            <a:normAutofit/>
          </a:bodyPr>
          <a:lstStyle/>
          <a:p>
            <a:endParaRPr lang="ru-RU" sz="18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ПОБЕДИТЕЛЬ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Общероссийского конкурса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«70-летию Победы посвящается. Хроники 1945 года»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42976" y="0"/>
            <a:ext cx="6429420" cy="100010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2015 год</a:t>
            </a:r>
            <a:endParaRPr lang="ru-RU" sz="3200" b="1" dirty="0"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7" name="Рисунок 6" descr="C:\Users\Gorbatovskaya\Desktop\Настя 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500306"/>
            <a:ext cx="3143272" cy="421484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Рисунок 7" descr="C:\Users\Gorbatovskaya\Desktop\Настя 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428868"/>
            <a:ext cx="3143272" cy="429005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9058" y="571480"/>
            <a:ext cx="2857520" cy="71438"/>
          </a:xfrm>
        </p:spPr>
        <p:txBody>
          <a:bodyPr>
            <a:normAutofit fontScale="90000"/>
          </a:bodyPr>
          <a:lstStyle/>
          <a:p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714356"/>
            <a:ext cx="4572032" cy="2071702"/>
          </a:xfrm>
        </p:spPr>
        <p:txBody>
          <a:bodyPr>
            <a:normAutofit/>
          </a:bodyPr>
          <a:lstStyle/>
          <a:p>
            <a:endParaRPr lang="ru-RU" sz="18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ПОБЕДИТЕЛЬ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Общероссийской, с международным участием викторины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«70-летию Победы посвящается…»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42976" y="0"/>
            <a:ext cx="6429420" cy="100010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2015 год</a:t>
            </a:r>
            <a:endParaRPr lang="ru-RU" sz="3200" b="1" dirty="0"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9" name="Рисунок 8" descr="C:\Users\Gorbatovskaya\Desktop\дипломы печать\овская Анастасия Викторовн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500306"/>
            <a:ext cx="2857520" cy="421481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Рисунок 7" descr="C:\Users\Gorbatovskaya\Desktop\Новая папка\Горбатовская Анастасия Викторовн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428868"/>
            <a:ext cx="3000396" cy="428628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786314" y="1071546"/>
            <a:ext cx="4572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           ПОБЕДИТЕЛЬ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Общероссийской с международным        участием викторины ЗНАТОКОВ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         «История в лицах»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endParaRPr lang="ru-RU" dirty="0"/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857232"/>
            <a:ext cx="6215106" cy="1857388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ПОБЕДИТЕЛЬ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Общероссийской, с международным участием, викторины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«В мире Фразеологии»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atin typeface="Comic Sans MS" pitchFamily="66" charset="0"/>
              </a:rPr>
              <a:t/>
            </a:r>
            <a:br>
              <a:rPr lang="ru-RU" sz="1800" b="1" dirty="0" smtClean="0">
                <a:latin typeface="Comic Sans MS" pitchFamily="66" charset="0"/>
              </a:rPr>
            </a:br>
            <a:endParaRPr lang="ru-RU" sz="1800" b="1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8926" y="857232"/>
            <a:ext cx="1071570" cy="188595"/>
          </a:xfrm>
        </p:spPr>
        <p:txBody>
          <a:bodyPr>
            <a:normAutofit fontScale="40000" lnSpcReduction="20000"/>
          </a:bodyPr>
          <a:lstStyle/>
          <a:p>
            <a:endParaRPr lang="ru-RU" sz="1800" b="1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42976" y="0"/>
            <a:ext cx="6429420" cy="107154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2015 год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7" name="Рисунок 6" descr="C:\Users\Gorbatovskaya\Desktop\Горбатовская Анастасия Викторовн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357430"/>
            <a:ext cx="3043127" cy="430854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9058" y="714356"/>
            <a:ext cx="5214942" cy="2000264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ПОБЕДИТЕЛЬ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Общероссийской, с международным участием, викторины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«О математиках…»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atin typeface="Comic Sans MS" pitchFamily="66" charset="0"/>
              </a:rPr>
              <a:t/>
            </a:r>
            <a:br>
              <a:rPr lang="ru-RU" sz="1800" b="1" dirty="0" smtClean="0">
                <a:latin typeface="Comic Sans MS" pitchFamily="66" charset="0"/>
              </a:rPr>
            </a:br>
            <a:endParaRPr lang="ru-RU" sz="1800" b="1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1000108"/>
            <a:ext cx="3429024" cy="164307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ПРИЗЕР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Международной викторины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«Развиваем интеллект»</a:t>
            </a:r>
          </a:p>
          <a:p>
            <a:endParaRPr lang="ru-RU" sz="1800" b="1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42976" y="0"/>
            <a:ext cx="6429420" cy="107154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Учебные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2015 год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8" name="Рисунок 7" descr="C:\Users\Gorbatovskaya\Desktop\Горбатовская Анастасия Викторовн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3116"/>
            <a:ext cx="3286148" cy="4500594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Рисунок 8" descr="C:\Users\Gorbatovskaya\Desktop\овская Анастасия Викторовн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14554"/>
            <a:ext cx="3429024" cy="4500594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685800" y="142852"/>
            <a:ext cx="7772400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28604"/>
            <a:ext cx="6400800" cy="5210196"/>
          </a:xfrm>
        </p:spPr>
        <p:txBody>
          <a:bodyPr>
            <a:normAutofit/>
          </a:bodyPr>
          <a:lstStyle/>
          <a:p>
            <a:endParaRPr lang="ru-RU" sz="4000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Время – это простор</a:t>
            </a:r>
          </a:p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для развития</a:t>
            </a:r>
          </a:p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способностей</a:t>
            </a:r>
          </a:p>
          <a:p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               К. Маркс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4678" y="285729"/>
            <a:ext cx="2571768" cy="428627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142984"/>
            <a:ext cx="8858312" cy="5572164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Родилась 25 января 1997 года в г. Кемерово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Воспитываюсь в полной семье: </a:t>
            </a:r>
          </a:p>
          <a:p>
            <a:pPr algn="l">
              <a:lnSpc>
                <a:spcPct val="150000"/>
              </a:lnSpc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    мама – преподаватель математики в ГОУ СПО «КГТТ»</a:t>
            </a:r>
          </a:p>
          <a:p>
            <a:pPr algn="l">
              <a:lnSpc>
                <a:spcPct val="150000"/>
              </a:lnSpc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    папа -  пенсионер МВД, полковник полиции</a:t>
            </a:r>
          </a:p>
          <a:p>
            <a:pPr algn="l">
              <a:lnSpc>
                <a:spcPct val="150000"/>
              </a:lnSpc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    брат –дипломированный программист, в настоящее время                  проходит срочную службу в войсках МВД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с трех до семи лет посещала МДОУ № 175 «Сказка»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с первого по девятый класс обучалась в МБОУ «СОШ № 74»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с 10 по 11 класс  обучалась в МБОУ «СОШ № 11»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с 2009 г. по 2013 г. обучалась в школе искусств №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50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с 2015 г студентка Кемеровского Государственного университета </a:t>
            </a:r>
            <a:r>
              <a:rPr lang="ru-RU" sz="2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исторического факультета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  <a:p>
            <a:pPr lvl="8" algn="l">
              <a:buFont typeface="Arial" pitchFamily="34" charset="0"/>
              <a:buChar char="•"/>
            </a:pPr>
            <a:endParaRPr lang="ru-RU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071670" y="142852"/>
            <a:ext cx="5500726" cy="92869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Общие сведения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5429264"/>
            <a:ext cx="6858048" cy="1143008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С 2010 по 2013  учебные годы</a:t>
            </a:r>
          </a:p>
          <a:p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входила в состав совета музея « 7-го Гвардейского им. Суворова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Нежинско-Кузбасского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 механизированного корпуса  МБОУ «СОШ № 74»</a:t>
            </a:r>
          </a:p>
          <a:p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Участница городских мероприятий </a:t>
            </a:r>
            <a:r>
              <a:rPr lang="ru-RU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музеистов</a:t>
            </a:r>
            <a:endParaRPr lang="ru-RU" sz="1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  <a:p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7171" name="Picture 3" descr="C:\Users\Gorbatovskaya\Desktop\сканер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87204"/>
            <a:ext cx="2928958" cy="413770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7" name="Picture 3" descr="C:\Users\Gorbatovskaya\Desktop\сканер\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198511"/>
            <a:ext cx="2928957" cy="412275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8" name="Овал 7"/>
          <p:cNvSpPr/>
          <p:nvPr/>
        </p:nvSpPr>
        <p:spPr>
          <a:xfrm>
            <a:off x="571472" y="0"/>
            <a:ext cx="7358114" cy="100010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Внеучебные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 достижения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2214546" y="642918"/>
            <a:ext cx="5143536" cy="2857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7356" y="1071546"/>
            <a:ext cx="4929222" cy="92869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Окончание художественной школы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МБОУ ДОД «ДШИ № 50» </a:t>
            </a:r>
          </a:p>
          <a:p>
            <a:endParaRPr lang="ru-RU" sz="1400" dirty="0"/>
          </a:p>
        </p:txBody>
      </p:sp>
      <p:pic>
        <p:nvPicPr>
          <p:cNvPr id="15362" name="Picture 2" descr="C:\Users\Gorbatovskaya\Desktop\сканер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000240"/>
            <a:ext cx="3571900" cy="477935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5363" name="Picture 3" descr="C:\Users\Gorbatovskaya\Desktop\сканер\2.jpg"/>
          <p:cNvPicPr>
            <a:picLocks noChangeAspect="1" noChangeArrowheads="1"/>
          </p:cNvPicPr>
          <p:nvPr/>
        </p:nvPicPr>
        <p:blipFill>
          <a:blip r:embed="rId4" cstate="print"/>
          <a:srcRect t="4068"/>
          <a:stretch>
            <a:fillRect/>
          </a:stretch>
        </p:blipFill>
        <p:spPr bwMode="auto">
          <a:xfrm>
            <a:off x="4643438" y="2000240"/>
            <a:ext cx="3517111" cy="476562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1214414" y="0"/>
            <a:ext cx="7429552" cy="9286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Внеучебные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2013 год</a:t>
            </a:r>
            <a:endParaRPr lang="ru-RU" sz="3200" b="1" dirty="0"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9058" y="3857628"/>
            <a:ext cx="2143140" cy="642942"/>
          </a:xfrm>
        </p:spPr>
        <p:txBody>
          <a:bodyPr>
            <a:normAutofit/>
          </a:bodyPr>
          <a:lstStyle/>
          <a:p>
            <a:endParaRPr lang="ru-RU" sz="1400" b="1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1357298"/>
            <a:ext cx="7072362" cy="121444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ПОБЕДИТЕЛЬ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Городского конкурса художественного творчества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с получением медали</a:t>
            </a:r>
          </a:p>
          <a:p>
            <a:endParaRPr lang="ru-RU" sz="1800" dirty="0"/>
          </a:p>
        </p:txBody>
      </p:sp>
      <p:pic>
        <p:nvPicPr>
          <p:cNvPr id="11266" name="Picture 2" descr="C:\Users\Gorbatovskaya\Desktop\сканер\16.jpg"/>
          <p:cNvPicPr>
            <a:picLocks noChangeAspect="1" noChangeArrowheads="1"/>
          </p:cNvPicPr>
          <p:nvPr/>
        </p:nvPicPr>
        <p:blipFill>
          <a:blip r:embed="rId3" cstate="print"/>
          <a:srcRect b="1562"/>
          <a:stretch>
            <a:fillRect/>
          </a:stretch>
        </p:blipFill>
        <p:spPr bwMode="auto">
          <a:xfrm>
            <a:off x="285720" y="2428868"/>
            <a:ext cx="3166062" cy="428628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6" name="Рисунок 5" descr="C:\Users\Виктор\Desktop\WP_20150313_002.jpg"/>
          <p:cNvPicPr/>
          <p:nvPr/>
        </p:nvPicPr>
        <p:blipFill>
          <a:blip r:embed="rId4" cstate="print"/>
          <a:srcRect b="27119"/>
          <a:stretch>
            <a:fillRect/>
          </a:stretch>
        </p:blipFill>
        <p:spPr bwMode="auto">
          <a:xfrm>
            <a:off x="3786182" y="3143248"/>
            <a:ext cx="2428892" cy="312016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Рисунок 6" descr="C:\Users\Виктор\Desktop\WP_20150313_003.jpg"/>
          <p:cNvPicPr/>
          <p:nvPr/>
        </p:nvPicPr>
        <p:blipFill>
          <a:blip r:embed="rId5" cstate="print"/>
          <a:srcRect b="29905"/>
          <a:stretch>
            <a:fillRect/>
          </a:stretch>
        </p:blipFill>
        <p:spPr bwMode="auto">
          <a:xfrm>
            <a:off x="6500826" y="2714620"/>
            <a:ext cx="2357454" cy="304799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857224" y="142852"/>
            <a:ext cx="7215238" cy="10715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Внеучебные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2011 год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6248" y="5500702"/>
            <a:ext cx="4171952" cy="114300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конкурсная работа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«Венеция»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142984"/>
            <a:ext cx="3786214" cy="100013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УЧАСТНИЦА</a:t>
            </a:r>
          </a:p>
          <a:p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I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 Межрегионального конкурса  художественного творчества</a:t>
            </a:r>
          </a:p>
        </p:txBody>
      </p:sp>
      <p:pic>
        <p:nvPicPr>
          <p:cNvPr id="12290" name="Picture 2" descr="C:\Users\Gorbatovskaya\Desktop\сканер\17.jpg"/>
          <p:cNvPicPr>
            <a:picLocks noChangeAspect="1" noChangeArrowheads="1"/>
          </p:cNvPicPr>
          <p:nvPr/>
        </p:nvPicPr>
        <p:blipFill>
          <a:blip r:embed="rId3" cstate="print"/>
          <a:srcRect t="3097" b="907"/>
          <a:stretch>
            <a:fillRect/>
          </a:stretch>
        </p:blipFill>
        <p:spPr bwMode="auto">
          <a:xfrm>
            <a:off x="714348" y="2285992"/>
            <a:ext cx="3143272" cy="43307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026" name="Picture 2" descr="L:\фото\фото картин\mP11uws4OA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5" y="2143116"/>
            <a:ext cx="4595813" cy="344686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1000100" y="142852"/>
            <a:ext cx="7286676" cy="92869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Внеучебные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2012 год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4876" y="5857892"/>
            <a:ext cx="3214710" cy="78581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Конкурсная работа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142984"/>
            <a:ext cx="4071966" cy="114300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УЧАСТНИЦА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Областной олимпиады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 по живописи</a:t>
            </a:r>
          </a:p>
        </p:txBody>
      </p:sp>
      <p:pic>
        <p:nvPicPr>
          <p:cNvPr id="14338" name="Picture 2" descr="C:\Users\Gorbatovskaya\Desktop\сканер\Scan.jpg"/>
          <p:cNvPicPr>
            <a:picLocks noChangeAspect="1" noChangeArrowheads="1"/>
          </p:cNvPicPr>
          <p:nvPr/>
        </p:nvPicPr>
        <p:blipFill>
          <a:blip r:embed="rId3" cstate="print"/>
          <a:srcRect l="1786" r="5336" b="2597"/>
          <a:stretch>
            <a:fillRect/>
          </a:stretch>
        </p:blipFill>
        <p:spPr bwMode="auto">
          <a:xfrm>
            <a:off x="928662" y="2239282"/>
            <a:ext cx="3000396" cy="432749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050" name="Picture 2" descr="L:\фото\фото картин\____137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714488"/>
            <a:ext cx="3214710" cy="428628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1214414" y="142852"/>
            <a:ext cx="7286676" cy="92869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Внеучебные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2012 год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628" y="5715016"/>
            <a:ext cx="3529010" cy="785818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Конкурсная работа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1071546"/>
            <a:ext cx="3571900" cy="121444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УЧАСТНИЦА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Городского конкурса среди школ художественного образования</a:t>
            </a:r>
          </a:p>
        </p:txBody>
      </p:sp>
      <p:pic>
        <p:nvPicPr>
          <p:cNvPr id="13314" name="Picture 2" descr="C:\Users\Gorbatovskaya\Desktop\сканер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357430"/>
            <a:ext cx="3143272" cy="44110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1071538" y="142852"/>
            <a:ext cx="7215238" cy="10715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Внеучебные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2012 год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10" name="Рисунок 9" descr="C:\Users\Gorbatovskaya\Desktop\Фото1404_e1.jpg"/>
          <p:cNvPicPr/>
          <p:nvPr/>
        </p:nvPicPr>
        <p:blipFill>
          <a:blip r:embed="rId4" cstate="print"/>
          <a:srcRect b="2844"/>
          <a:stretch>
            <a:fillRect/>
          </a:stretch>
        </p:blipFill>
        <p:spPr bwMode="auto">
          <a:xfrm>
            <a:off x="5143504" y="1571612"/>
            <a:ext cx="2928958" cy="428628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5572140"/>
            <a:ext cx="2928958" cy="85725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Конкурсная работа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8926" y="1214422"/>
            <a:ext cx="3571900" cy="1143008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ПОБЕДИТЕЛЬ</a:t>
            </a: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</a:rPr>
              <a:t>Городского конкурса рисунков к 80-летию областного театра драмы</a:t>
            </a:r>
          </a:p>
          <a:p>
            <a:endParaRPr lang="ru-RU" sz="1800" dirty="0"/>
          </a:p>
        </p:txBody>
      </p:sp>
      <p:pic>
        <p:nvPicPr>
          <p:cNvPr id="5" name="Рисунок 4" descr="C:\Users\Виктор\Desktop\WP_20141113_0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714488"/>
            <a:ext cx="2428892" cy="411790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" name="Рисунок 5" descr="C:\Users\Виктор\Desktop\WP_20141025_0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357298"/>
            <a:ext cx="2571768" cy="4385524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1214414" y="0"/>
            <a:ext cx="7286676" cy="107154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Внеучебные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 достижения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2014 год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10" name="Рисунок 9" descr="C:\Users\Виктор\Desktop\WP_20150503_002.jpg"/>
          <p:cNvPicPr/>
          <p:nvPr/>
        </p:nvPicPr>
        <p:blipFill>
          <a:blip r:embed="rId5" cstate="print"/>
          <a:srcRect t="7604" r="3003" b="12317"/>
          <a:stretch>
            <a:fillRect/>
          </a:stretch>
        </p:blipFill>
        <p:spPr bwMode="auto">
          <a:xfrm>
            <a:off x="3357554" y="2500306"/>
            <a:ext cx="2857520" cy="4143404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5715016"/>
            <a:ext cx="7500990" cy="857256"/>
          </a:xfrm>
        </p:spPr>
        <p:txBody>
          <a:bodyPr>
            <a:normAutofit fontScale="25000" lnSpcReduction="20000"/>
          </a:bodyPr>
          <a:lstStyle/>
          <a:p>
            <a:endParaRPr lang="ru-RU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ru-RU" sz="6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                       </a:t>
            </a:r>
          </a:p>
          <a:p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                      </a:t>
            </a:r>
            <a:endParaRPr lang="ru-RU" sz="1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428860" y="0"/>
            <a:ext cx="4357718" cy="85723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Мое хобби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7" name="Рисунок 6" descr="C:\Users\Виктор\Desktop\PB240062.JPG"/>
          <p:cNvPicPr/>
          <p:nvPr/>
        </p:nvPicPr>
        <p:blipFill>
          <a:blip r:embed="rId3" cstate="print"/>
          <a:srcRect l="16539" r="18575"/>
          <a:stretch>
            <a:fillRect/>
          </a:stretch>
        </p:blipFill>
        <p:spPr bwMode="auto">
          <a:xfrm>
            <a:off x="3643306" y="2071678"/>
            <a:ext cx="2714644" cy="346234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Рисунок 7" descr="C:\Users\Виктор\Desktop\WP_20150319_001.jpg"/>
          <p:cNvPicPr/>
          <p:nvPr/>
        </p:nvPicPr>
        <p:blipFill>
          <a:blip r:embed="rId4" cstate="print"/>
          <a:srcRect l="15232" t="29459" r="22074" b="37928"/>
          <a:stretch>
            <a:fillRect/>
          </a:stretch>
        </p:blipFill>
        <p:spPr bwMode="auto">
          <a:xfrm>
            <a:off x="6572264" y="3214686"/>
            <a:ext cx="2143140" cy="2286016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592933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   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Пою, танцую, участвую в театрализованных постановках, рисую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11" name="Рисунок 10" descr="C:\Users\Gorbatovskaya\Desktop\WP_20150325_001.jpg"/>
          <p:cNvPicPr/>
          <p:nvPr/>
        </p:nvPicPr>
        <p:blipFill>
          <a:blip r:embed="rId5" cstate="print"/>
          <a:srcRect t="6036" r="3474" b="10541"/>
          <a:stretch>
            <a:fillRect/>
          </a:stretch>
        </p:blipFill>
        <p:spPr bwMode="auto">
          <a:xfrm>
            <a:off x="285720" y="1071546"/>
            <a:ext cx="3071802" cy="4500594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5715016"/>
            <a:ext cx="7500990" cy="857256"/>
          </a:xfrm>
        </p:spPr>
        <p:txBody>
          <a:bodyPr>
            <a:normAutofit fontScale="25000" lnSpcReduction="20000"/>
          </a:bodyPr>
          <a:lstStyle/>
          <a:p>
            <a:endParaRPr lang="ru-RU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ru-RU" sz="6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                       </a:t>
            </a:r>
          </a:p>
          <a:p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                      </a:t>
            </a:r>
            <a:endParaRPr lang="ru-RU" sz="1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428860" y="142852"/>
            <a:ext cx="4357718" cy="8572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Мое хобби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6" name="Рисунок 5" descr="C:\Users\Виктор\Desktop\W165l5CQ_UQ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00174"/>
            <a:ext cx="2500330" cy="3867154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-142908" y="6143644"/>
            <a:ext cx="92869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    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Пою, танцую, участвую в театрализованных постановках, рисую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10" name="Picture 2" descr="C:\Users\Виктор\Desktop\HD1Hqw3QWC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524327" y="2476277"/>
            <a:ext cx="4103480" cy="2722778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8" name="Рисунок 7" descr="C:\Users\Виктор\Desktop\eP7H6Wg3vmQ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500174"/>
            <a:ext cx="2643206" cy="4071966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5715016"/>
            <a:ext cx="7500990" cy="857256"/>
          </a:xfrm>
        </p:spPr>
        <p:txBody>
          <a:bodyPr>
            <a:normAutofit fontScale="25000" lnSpcReduction="20000"/>
          </a:bodyPr>
          <a:lstStyle/>
          <a:p>
            <a:endParaRPr lang="ru-RU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ru-RU" sz="6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                       </a:t>
            </a:r>
          </a:p>
          <a:p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                      </a:t>
            </a:r>
            <a:endParaRPr lang="ru-RU" sz="1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428860" y="142852"/>
            <a:ext cx="4357718" cy="8572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Мое хобби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42908" y="6143644"/>
            <a:ext cx="92869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    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Пою, танцую, участвую в театрализованных постановках, рисую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6" name="Рисунок 5" descr="C:\Users\Gorbatovskaya\Desktop\SAM_0671.JPG"/>
          <p:cNvPicPr/>
          <p:nvPr/>
        </p:nvPicPr>
        <p:blipFill>
          <a:blip r:embed="rId3" cstate="print"/>
          <a:srcRect t="2787" b="4878"/>
          <a:stretch>
            <a:fillRect/>
          </a:stretch>
        </p:blipFill>
        <p:spPr bwMode="auto">
          <a:xfrm>
            <a:off x="285720" y="1643050"/>
            <a:ext cx="2714644" cy="385765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Рисунок 7" descr="C:\Users\Gorbatovskaya\Desktop\IMG_20150521_081736~2~2~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285860"/>
            <a:ext cx="2913677" cy="442915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" name="Рисунок 9" descr="C:\Users\Gorbatovskaya\Desktop\WP_20150404_0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428736"/>
            <a:ext cx="2643206" cy="421484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786191"/>
            <a:ext cx="2428860" cy="107157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Comic Sans MS" pitchFamily="66" charset="0"/>
              </a:rPr>
              <a:t> папа,</a:t>
            </a:r>
            <a:b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Comic Sans MS" pitchFamily="66" charset="0"/>
              </a:rPr>
            </a:b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Comic Sans MS" pitchFamily="66" charset="0"/>
              </a:rPr>
              <a:t>    Виктор Вячеславович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4857760"/>
            <a:ext cx="2643206" cy="1071570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Comic Sans MS" pitchFamily="66" charset="0"/>
              </a:rPr>
              <a:t>                         </a:t>
            </a:r>
            <a:endParaRPr lang="ru-RU" sz="1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C:\Users\Gorbatovskaya\Desktop\WP_20140630_014.jpg"/>
          <p:cNvPicPr/>
          <p:nvPr/>
        </p:nvPicPr>
        <p:blipFill>
          <a:blip r:embed="rId3" cstate="print"/>
          <a:srcRect t="9896" b="7031"/>
          <a:stretch>
            <a:fillRect/>
          </a:stretch>
        </p:blipFill>
        <p:spPr bwMode="auto">
          <a:xfrm>
            <a:off x="2643174" y="1571612"/>
            <a:ext cx="2071702" cy="329565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" name="Рисунок 5" descr="C:\Users\Gorbatovskaya\Desktop\WP_20150101_005.jpg"/>
          <p:cNvPicPr/>
          <p:nvPr/>
        </p:nvPicPr>
        <p:blipFill>
          <a:blip r:embed="rId4" cstate="print"/>
          <a:srcRect t="10331" b="9297"/>
          <a:stretch>
            <a:fillRect/>
          </a:stretch>
        </p:blipFill>
        <p:spPr bwMode="auto">
          <a:xfrm>
            <a:off x="214282" y="785794"/>
            <a:ext cx="2214578" cy="3228979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2428860" y="142852"/>
            <a:ext cx="4214842" cy="7858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Моя семья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5929330"/>
            <a:ext cx="2286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Comic Sans MS" pitchFamily="66" charset="0"/>
              </a:rPr>
              <a:t>  старший брат,    Дмитрий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71736" y="4929198"/>
            <a:ext cx="1928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Comic Sans MS" pitchFamily="66" charset="0"/>
              </a:rPr>
              <a:t>        мама,</a:t>
            </a:r>
          </a:p>
          <a:p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Comic Sans MS" pitchFamily="66" charset="0"/>
              </a:rPr>
              <a:t>Ирина Николаевна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  <a:latin typeface="Comic Sans MS" pitchFamily="66" charset="0"/>
            </a:endParaRPr>
          </a:p>
        </p:txBody>
      </p:sp>
      <p:pic>
        <p:nvPicPr>
          <p:cNvPr id="11" name="Рисунок 10" descr="C:\Users\Gorbatovskaya\Desktop\GzV6oBcGXLI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3143248"/>
            <a:ext cx="1833504" cy="3039439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143768" y="6215082"/>
            <a:ext cx="1857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Comic Sans MS" pitchFamily="66" charset="0"/>
              </a:rPr>
              <a:t>кошка</a:t>
            </a:r>
          </a:p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Comic Sans MS" pitchFamily="66" charset="0"/>
              </a:rPr>
              <a:t>Фрося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  <a:latin typeface="Comic Sans MS" pitchFamily="66" charset="0"/>
            </a:endParaRPr>
          </a:p>
        </p:txBody>
      </p:sp>
      <p:pic>
        <p:nvPicPr>
          <p:cNvPr id="13" name="Рисунок 12" descr="C:\Users\Виктор\Desktop\4HI6oaVWWjg.jpg"/>
          <p:cNvPicPr/>
          <p:nvPr/>
        </p:nvPicPr>
        <p:blipFill>
          <a:blip r:embed="rId6"/>
          <a:srcRect l="36556" t="5342" r="18348"/>
          <a:stretch>
            <a:fillRect/>
          </a:stretch>
        </p:blipFill>
        <p:spPr bwMode="auto">
          <a:xfrm>
            <a:off x="4929190" y="2428868"/>
            <a:ext cx="2000264" cy="343375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5715016"/>
            <a:ext cx="7500990" cy="857256"/>
          </a:xfrm>
        </p:spPr>
        <p:txBody>
          <a:bodyPr>
            <a:normAutofit fontScale="25000" lnSpcReduction="20000"/>
          </a:bodyPr>
          <a:lstStyle/>
          <a:p>
            <a:endParaRPr lang="ru-RU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ru-RU" sz="6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                       </a:t>
            </a:r>
          </a:p>
          <a:p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                      </a:t>
            </a:r>
            <a:endParaRPr lang="ru-RU" sz="1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428860" y="142852"/>
            <a:ext cx="4357718" cy="8572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Моя мечта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6143644"/>
            <a:ext cx="8929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     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1" name="Рисунок 10" descr="C:\Users\Gorbatovskaya\Pictures\images (28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3571876"/>
            <a:ext cx="2286016" cy="278608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2" name="Рисунок 11" descr="C:\Users\Gorbatovskaya\Pictures\images (27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876"/>
            <a:ext cx="2071702" cy="2714644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357422" y="1214422"/>
            <a:ext cx="51435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Comic Sans MS" pitchFamily="66" charset="0"/>
              </a:rPr>
              <a:t>Археолог-призвание стойких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Comic Sans MS" pitchFamily="66" charset="0"/>
              </a:rPr>
              <a:t>Выбор тех, кто был избран судьбой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Comic Sans MS" pitchFamily="66" charset="0"/>
              </a:rPr>
              <a:t>Кто не ищет почестей громких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Comic Sans MS" pitchFamily="66" charset="0"/>
              </a:rPr>
              <a:t>Кто других поведет за собой.</a:t>
            </a:r>
          </a:p>
          <a:p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Comic Sans MS" pitchFamily="66" charset="0"/>
            </a:endParaRP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Comic Sans MS" pitchFamily="66" charset="0"/>
              </a:rPr>
              <a:t>Археолог не просто призванье,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Comic Sans MS" pitchFamily="66" charset="0"/>
              </a:rPr>
              <a:t>Археолог – это судьба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Comic Sans MS" pitchFamily="66" charset="0"/>
              </a:rPr>
              <a:t>Не придания и не гаданье,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Comic Sans MS" pitchFamily="66" charset="0"/>
              </a:rPr>
              <a:t>А НАУКА, ТРУД И МЕЧТА!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Рисунок 13" descr="C:\Users\Gorbatovskaya\Pictures\images (30)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571480"/>
            <a:ext cx="1662428" cy="23558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5" name="Рисунок 14" descr="C:\Users\Gorbatovskaya\Pictures\images (29)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428604"/>
            <a:ext cx="1673455" cy="23102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3" name="Рисунок 12" descr="F:\Глрбатовская\DSC0260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9" y="4286256"/>
            <a:ext cx="3000396" cy="243806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772400" cy="55007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Воля, которая стремится к познанию, никогда не удовлетворяется оконченным делом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</a:b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5357826"/>
            <a:ext cx="7500990" cy="1214446"/>
          </a:xfrm>
        </p:spPr>
        <p:txBody>
          <a:bodyPr>
            <a:normAutofit fontScale="25000" lnSpcReduction="20000"/>
          </a:bodyPr>
          <a:lstStyle/>
          <a:p>
            <a:endParaRPr lang="ru-RU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ru-RU" sz="6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                       </a:t>
            </a:r>
          </a:p>
          <a:p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                      </a:t>
            </a:r>
            <a:r>
              <a:rPr lang="ru-RU" sz="1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Д. Бруно</a:t>
            </a:r>
            <a:endParaRPr lang="ru-RU" sz="128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28670"/>
            <a:ext cx="7772400" cy="571504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 Свидетельство о начальном образовании</a:t>
            </a:r>
            <a:r>
              <a:rPr lang="ru-RU" sz="31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31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средний балл - 5</a:t>
            </a:r>
            <a:endParaRPr lang="ru-RU" sz="2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143108" y="1"/>
            <a:ext cx="4643470" cy="92866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Образование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2050" name="Picture 2" descr="C:\Users\Gorbatovskaya\Desktop\Новая папка\img022.jpg"/>
          <p:cNvPicPr>
            <a:picLocks noChangeAspect="1" noChangeArrowheads="1"/>
          </p:cNvPicPr>
          <p:nvPr/>
        </p:nvPicPr>
        <p:blipFill>
          <a:blip r:embed="rId3" cstate="print"/>
          <a:srcRect t="3547" r="2353" b="3551"/>
          <a:stretch>
            <a:fillRect/>
          </a:stretch>
        </p:blipFill>
        <p:spPr bwMode="auto">
          <a:xfrm>
            <a:off x="1142976" y="1785926"/>
            <a:ext cx="6595032" cy="428628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-5892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000108"/>
            <a:ext cx="7772400" cy="585789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Аттестат об основном общем образовании</a:t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средний балл -4,8</a:t>
            </a:r>
            <a:endParaRPr lang="ru-RU" sz="18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143108" y="214291"/>
            <a:ext cx="4643470" cy="107156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Образование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C:\Users\Виктор\Desktop\IMG_20150627_2025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928802"/>
            <a:ext cx="6643734" cy="414337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00108"/>
            <a:ext cx="7772400" cy="585789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Аттестат о среднем общем образовании</a:t>
            </a: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средний балл -4,06 </a:t>
            </a:r>
            <a:endParaRPr lang="ru-RU" sz="18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428860" y="214290"/>
            <a:ext cx="4429156" cy="92869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Образование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C:\Users\Виктор\Desktop\IMG_20150627_2024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785926"/>
            <a:ext cx="6786610" cy="44831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0" y="0"/>
            <a:ext cx="9149892" cy="707229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928670"/>
            <a:ext cx="8072494" cy="592933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  Дополнительное художественное образование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 свидетельство особого образца</a:t>
            </a:r>
            <a:endParaRPr lang="ru-RU" sz="2400" b="1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ru-RU" sz="18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ru-RU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  <a:p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средний балл - 5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143108" y="0"/>
            <a:ext cx="4572032" cy="9286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Образование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3074" name="Picture 2" descr="C:\Users\Gorbatovskaya\Desktop\Новая папка\img021.jpg"/>
          <p:cNvPicPr>
            <a:picLocks noChangeAspect="1" noChangeArrowheads="1"/>
          </p:cNvPicPr>
          <p:nvPr/>
        </p:nvPicPr>
        <p:blipFill>
          <a:blip r:embed="rId3" cstate="print"/>
          <a:srcRect t="3774"/>
          <a:stretch>
            <a:fillRect/>
          </a:stretch>
        </p:blipFill>
        <p:spPr bwMode="auto">
          <a:xfrm>
            <a:off x="1500166" y="2000240"/>
            <a:ext cx="6317460" cy="43577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rbatovskaya\Desktop\images (14).jpg"/>
          <p:cNvPicPr>
            <a:picLocks noChangeAspect="1" noChangeArrowheads="1"/>
          </p:cNvPicPr>
          <p:nvPr/>
        </p:nvPicPr>
        <p:blipFill>
          <a:blip r:embed="rId2">
            <a:lum bright="58000" contrast="-79000"/>
          </a:blip>
          <a:srcRect/>
          <a:stretch>
            <a:fillRect/>
          </a:stretch>
        </p:blipFill>
        <p:spPr bwMode="auto">
          <a:xfrm>
            <a:off x="1" y="0"/>
            <a:ext cx="914989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643314"/>
            <a:ext cx="7772400" cy="178595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Весь смысл жизни  заключается в бесконечном завоевании неизвестного, в вечном усилии познать больше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                      </a:t>
            </a:r>
            <a:r>
              <a:rPr lang="ru-RU" sz="40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Э. Золя</a:t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</a:br>
            <a:r>
              <a:rPr lang="ru-RU" sz="4000" b="1" dirty="0" smtClean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ru-RU" sz="4000" b="1" dirty="0" smtClean="0">
                <a:solidFill>
                  <a:schemeClr val="tx2"/>
                </a:solidFill>
                <a:latin typeface="Comic Sans MS" pitchFamily="66" charset="0"/>
              </a:rPr>
            </a:br>
            <a:r>
              <a:rPr lang="ru-RU" sz="4000" b="1" dirty="0" smtClean="0">
                <a:solidFill>
                  <a:schemeClr val="tx2"/>
                </a:solidFill>
                <a:latin typeface="Comic Sans MS" pitchFamily="66" charset="0"/>
              </a:rPr>
              <a:t>                                           </a:t>
            </a:r>
            <a:endParaRPr lang="ru-RU" sz="4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71600" y="5638800"/>
            <a:ext cx="6400800" cy="36196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630</Words>
  <PresentationFormat>Экран (4:3)</PresentationFormat>
  <Paragraphs>222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ПОРТФОЛИО  Горбатовской Анастасии Викторовны </vt:lpstr>
      <vt:lpstr>Слайд 2</vt:lpstr>
      <vt:lpstr>Слайд 3</vt:lpstr>
      <vt:lpstr> папа,     Виктор Вячеславович</vt:lpstr>
      <vt:lpstr>  Свидетельство о начальном образовании               средний балл - 5</vt:lpstr>
      <vt:lpstr>Аттестат об основном общем образовании              средний балл -4,8</vt:lpstr>
      <vt:lpstr>Аттестат о среднем общем образовании              средний балл -4,06 </vt:lpstr>
      <vt:lpstr>Образование</vt:lpstr>
      <vt:lpstr>Весь смысл жизни  заключается в бесконечном завоевании неизвестного, в вечном усилии познать больше                         Э. Золя                                             </vt:lpstr>
      <vt:lpstr>Награды</vt:lpstr>
      <vt:lpstr>Награды</vt:lpstr>
      <vt:lpstr>РЕЗУЛЬТАТЫ УЧЕБЫ за начальную школу </vt:lpstr>
      <vt:lpstr>Слайд 13</vt:lpstr>
      <vt:lpstr>УЧАСТНИЦА  Всероссийского конкурса по русскому языку </vt:lpstr>
      <vt:lpstr> ПРИЗЕР  Всероссийской  олимпиады по астрономии школьного этапа</vt:lpstr>
      <vt:lpstr>Слайд 16</vt:lpstr>
      <vt:lpstr> ПРИЗЕР  Всероссийской олимпиады по обществознанию школьного этапа </vt:lpstr>
      <vt:lpstr> ПОБЕДИТЕЛЬ  Всероссийской творческой викторины «Универсал-турнир»</vt:lpstr>
      <vt:lpstr>Слайд 19</vt:lpstr>
      <vt:lpstr>Слайд 20</vt:lpstr>
      <vt:lpstr>Слайд 21</vt:lpstr>
      <vt:lpstr> </vt:lpstr>
      <vt:lpstr>УЧАСТНИЦА Международной Олимпиады  по основам наук  </vt:lpstr>
      <vt:lpstr>Слайд 24</vt:lpstr>
      <vt:lpstr>ПОБЕДИТЕЛЬ Международной научно-практической конференции «Сохранить память о ВОВ- это наш вклад в Великую Победу»</vt:lpstr>
      <vt:lpstr>Слайд 26</vt:lpstr>
      <vt:lpstr> ПОБЕДИТЕЛЬ Общероссийской, с международным участием, викторины «В мире Фразеологии»  </vt:lpstr>
      <vt:lpstr> ПОБЕДИТЕЛЬ Общероссийской, с международным участием, викторины «О математиках…»  </vt:lpstr>
      <vt:lpstr>Слайд 29</vt:lpstr>
      <vt:lpstr>Слайд 30</vt:lpstr>
      <vt:lpstr>Слайд 31</vt:lpstr>
      <vt:lpstr>Слайд 32</vt:lpstr>
      <vt:lpstr>конкурсная работа «Венеция»</vt:lpstr>
      <vt:lpstr>Конкурсная работа</vt:lpstr>
      <vt:lpstr>Конкурсная работа</vt:lpstr>
      <vt:lpstr>Конкурсная работа</vt:lpstr>
      <vt:lpstr>Мое хобби</vt:lpstr>
      <vt:lpstr>Мое хобби</vt:lpstr>
      <vt:lpstr>Мое хобби</vt:lpstr>
      <vt:lpstr>Моя мечта</vt:lpstr>
      <vt:lpstr>Воля, которая стремится к познанию, никогда не удовлетворяется оконченным делом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Горбатовская Ирина Николаевна</dc:creator>
  <cp:lastModifiedBy>Gorbatovskaya</cp:lastModifiedBy>
  <cp:revision>506</cp:revision>
  <dcterms:created xsi:type="dcterms:W3CDTF">2015-03-12T07:37:33Z</dcterms:created>
  <dcterms:modified xsi:type="dcterms:W3CDTF">2016-01-30T04:38:23Z</dcterms:modified>
</cp:coreProperties>
</file>