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  <p:sldId id="258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EBA428-5914-412D-BB02-2A889DB8DD71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FDCC08A-5501-4B20-B84E-2B63C52855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482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422FE1-E5C6-4D44-9655-637E1FAF861A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54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30BD-5CC2-49BC-BD41-553D7ADD255C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D8BB6-488E-4090-9579-17E742F956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8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5409-35DD-4285-9E49-C305EE5E65E7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BA01A-FA76-417D-8DFD-26D8028D4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28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EC6B-E38B-45B9-BA5A-4BF2C5708162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9C3EE-1416-4B26-AC8E-9F0C462017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30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DB03-EE91-48ED-8843-8A50EE90047F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29693-5338-4054-A7FC-0E7FD2352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24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12F4-6BD5-4139-A58F-B528F00ED2A5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DF299-FFDA-44A6-8605-AE5E11D5A1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91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0191E-5C35-4963-8CD5-BA656A22F36E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0D5D1-DA43-4F4B-95C1-815A6F77F2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43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F281-A94D-4B67-BC3B-C28026E3042C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F2018-72E4-4E78-BAE4-9FAC6C085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6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4D3F-F805-4205-AAE6-7C25386638E9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1E71B-2CFD-4078-BA5C-6E4E5D35D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61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7476-A7BD-4D73-B9A9-CF735E2AC8F9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ACF68-F4E8-4838-BEB8-3F30259D03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50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9B62-93BE-4665-B1D8-ADB787FC4F08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CC6BF-0663-43B4-9B76-CC3E0AB5FA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26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C7ED-53E4-4841-9686-09E2F2C0EBD0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45080-B7F5-4B32-96BF-DDF1AD2FB4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35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28AA97-542C-4D67-A32E-FB474F0C4E27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34B4D9-5067-4C5E-BB29-54E42087EC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18" Type="http://schemas.openxmlformats.org/officeDocument/2006/relationships/image" Target="../media/image7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" Type="http://schemas.openxmlformats.org/officeDocument/2006/relationships/image" Target="../media/image59.jpeg"/><Relationship Id="rId16" Type="http://schemas.openxmlformats.org/officeDocument/2006/relationships/image" Target="../media/image73.jpeg"/><Relationship Id="rId20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19" Type="http://schemas.openxmlformats.org/officeDocument/2006/relationships/image" Target="../media/image76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6887118" cy="556346"/>
          </a:xfrm>
        </p:spPr>
        <p:txBody>
          <a:bodyPr/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«Дифференциация звуков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]-[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букв З –Ж»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86200"/>
            <a:ext cx="3992488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логопед, ВКК,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№28, г. Воронеж,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Н.Зеленкова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«Любимое болото»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(прочитайте пары слов, сравните по смыслу, звучанию, написанию)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поменьше было  случаев неясных,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чтоб ответов не было плохих,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Прислушайся к звучанию согласных,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путать звонких и глухих.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 – ё…, ужи – у…,чижи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стрижи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дикобразы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дикобра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арбузы- арбу…, рассказы-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моржи – мор….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 изменялись слова? Подчеркните согласную, которая оглушается.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43955"/>
            <a:ext cx="3816424" cy="181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86969"/>
            <a:ext cx="3203848" cy="17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9164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1.На листочке жук проснулся.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Потянулся и встряхнулся.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Брюшко, нос, глаза, усы.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Вымыл капелькой росы.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Загудел и полетел.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 него немало  дел.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«Измени слово»( с перекидыванием мяча)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Зал - …(жал)                              зевать-…(жевать)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разок- …(рожок)                        жалей-…(залей)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рожи -…(розы)                           лежать -… (лизать)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козы-…(кожи)                             везу-…(вяжу)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56" y="764704"/>
            <a:ext cx="2592288" cy="2082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37" y="4954736"/>
            <a:ext cx="244827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16024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быстрее».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 перфокартами по вариантам)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слова -  предметы с подходящими по смыслу словами – признаками. Буквы З обвести в кружок, Ж – подчеркнуть.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romanU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           боязливый                       змей                 грозный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аяц             зелёная                            бизон               бумажный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азан          змеиное                           ёжик                травоядная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            сильная                           газель               сетчатый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ебра           жёлтый                            жираф              забавный</a:t>
            </a:r>
          </a:p>
          <a:p>
            <a:pPr marL="514350" indent="-514350">
              <a:buAutoNum type="romanU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9" y="4746209"/>
            <a:ext cx="5832648" cy="17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«Прочитай и исправь».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Ижучала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болото. Много кочек, грязи. Цветёт болотная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нежабудка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растёт клюква, морошка. Жители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ражные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жаяц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беляк пробегал, пролетали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зуравли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стрекожы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много жуков.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Зюзю.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 что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тоже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зуззыт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земле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появились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жадолго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первых людей.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олень - самый крупный.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Жанесён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Красную книгу.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Зузелица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шустрый и хищный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прозорливое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сождание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13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2880320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3409429"/>
            <a:ext cx="309634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14269747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37385947">
            <a:off x="931863" y="4189412"/>
            <a:ext cx="1119188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2152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5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782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фразеологизмом.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Послание от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Зюзю (чтобы прочитать послание , надо взять последние звуки из каждого предмета и соединить их в слова)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15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23" y="1962609"/>
            <a:ext cx="1021318" cy="860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86" y="1949627"/>
            <a:ext cx="955225" cy="844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33" y="1965171"/>
            <a:ext cx="1115397" cy="84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19" y="1949627"/>
            <a:ext cx="958954" cy="844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39" y="1967649"/>
            <a:ext cx="901843" cy="8443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9" y="3468751"/>
            <a:ext cx="937757" cy="8243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08" y="3447537"/>
            <a:ext cx="1005259" cy="8455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14" y="3441429"/>
            <a:ext cx="1115397" cy="8912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57" y="3441429"/>
            <a:ext cx="958954" cy="8912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38" y="3385680"/>
            <a:ext cx="1264888" cy="9074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76" y="3385681"/>
            <a:ext cx="1290474" cy="9794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64686"/>
            <a:ext cx="1003621" cy="10765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70" y="5181426"/>
            <a:ext cx="1042891" cy="9794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11" y="5070556"/>
            <a:ext cx="899256" cy="116287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92" y="5204861"/>
            <a:ext cx="1022757" cy="9962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75" y="5209290"/>
            <a:ext cx="1111125" cy="9168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38" y="5204861"/>
            <a:ext cx="917269" cy="9794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96" y="5210208"/>
            <a:ext cx="916304" cy="9506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20" y="5204861"/>
            <a:ext cx="987835" cy="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8568952" cy="660484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8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1.Согласные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5" y="1587268"/>
            <a:ext cx="3384376" cy="1061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15" y="1543190"/>
            <a:ext cx="3384376" cy="1061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2" y="2434727"/>
            <a:ext cx="2149364" cy="10154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6" y="2956808"/>
            <a:ext cx="2149364" cy="1015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67" y="3006080"/>
            <a:ext cx="2149364" cy="10154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96" y="2431388"/>
            <a:ext cx="2149364" cy="10154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08" y="2434727"/>
            <a:ext cx="2149364" cy="10154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7" y="2956808"/>
            <a:ext cx="2149364" cy="10154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60398"/>
            <a:ext cx="6552728" cy="1452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43155"/>
            <a:ext cx="1792560" cy="6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919"/>
            <a:ext cx="8640960" cy="649255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6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67331"/>
            <a:ext cx="8229600" cy="625365"/>
          </a:xfrm>
        </p:spPr>
        <p:txBody>
          <a:bodyPr/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по лесу.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предметы, в названии которых есть звук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З*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],[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нелепые ошибки вы здесь обнаружили?</a:t>
            </a:r>
          </a:p>
          <a:p>
            <a:pPr marL="0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работа: бизон, газель (многозначное).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31E389-A722-4C89-8B37-25435251A986}" type="datetime1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EDD804-2CF9-4006-B6CB-C38A46086CF9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40581"/>
            <a:ext cx="8784977" cy="45804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1152128" cy="720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32976"/>
            <a:ext cx="2016224" cy="1624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58" y="3276778"/>
            <a:ext cx="1979015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93" y="4077072"/>
            <a:ext cx="1532012" cy="10506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4" y="2860606"/>
            <a:ext cx="1452390" cy="14429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53" y="651861"/>
            <a:ext cx="1487713" cy="31371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18" y="640581"/>
            <a:ext cx="648072" cy="586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31235"/>
            <a:ext cx="648072" cy="7561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58" y="4303520"/>
            <a:ext cx="384151" cy="719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темы занятия.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букв З, Ж.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их.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2856"/>
            <a:ext cx="4572000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3312368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48" y="4221088"/>
            <a:ext cx="273630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(нахождение слов из ряда букв).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 отправимся в путешествие вместе с младшими друзьями.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кто нам поможет?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Б С Г Д Ю Ф К О М А Р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Р У Ш А З Ю З Ю Ъ В Ц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П Ч Е Л А В Ы Ж И Ф Я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С Ж У Ж А М Т Ц Э Ь Т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4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2564904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4" y="3449730"/>
            <a:ext cx="3169332" cy="26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Воспроизведение слоговых рядов.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-Я хочу услышать ваши эмоции по поводу героев с которыми мы будем путешествовать.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 –ЗЫ-ЖИ (удивлённо, тихо)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ОЗА-ОЗА-ОЖА (возмущённо, громко)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УЖЕ-УЗЕ-УЖЕ (грустно, тихо)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ЗДУ-ЖДУ-ЖДУ (радостно, громко)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16" y="1484784"/>
            <a:ext cx="1656184" cy="1224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63" y="2365669"/>
            <a:ext cx="1767073" cy="1487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71" y="3607417"/>
            <a:ext cx="1504528" cy="13794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996798"/>
            <a:ext cx="2592288" cy="13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«Распутай паутину»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(слоговой анализ).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756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 и пчела увидели на засохшем дереве паутину, а кто там не рассмотрели. Вы должны распутать слоги (снять слоги со шнурков) и из них составить слова, а потом разложить слова под схемами слов (работа по вариантам).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-Назовите слова с буквами З, Ж.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6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7" y="2276872"/>
            <a:ext cx="2016224" cy="2011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2016224" cy="1350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68" y="2258870"/>
            <a:ext cx="2420888" cy="1368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7" y="4653135"/>
            <a:ext cx="2253630" cy="16040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87" y="4702710"/>
            <a:ext cx="1621781" cy="16040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10" y="4288010"/>
            <a:ext cx="243840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буквами и цифровым рядом.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 вы помогали пчёлке и комару, появились разные птицы. Зюзю сразу спрятался и стал вслушиваться, какая птица «звенит», а какая «жужжит».(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Зорянка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жаворонок, зяблик, чижик, фазан, дрозд,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стрижик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поползень)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-Назовите перелётных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зимующих) птиц.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Словарная работа: стриж.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8" y="2168860"/>
            <a:ext cx="1845568" cy="1495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76" y="2168859"/>
            <a:ext cx="1684784" cy="14958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54" y="2168860"/>
            <a:ext cx="1918948" cy="14958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40" y="2168860"/>
            <a:ext cx="1728500" cy="14958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8" y="4005065"/>
            <a:ext cx="1814398" cy="15380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05063"/>
            <a:ext cx="1698960" cy="15380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54" y="4023310"/>
            <a:ext cx="1918948" cy="15015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40" y="4005062"/>
            <a:ext cx="1720600" cy="15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«Сложные слова».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(устно)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499176" cy="544763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глаза –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зорянка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(какая?)…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грудь- зяблик (какой?)…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Плоский клюв-стриж (какой?)…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хвост- фазан (какой?)…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Чёрные крылья – дрозд (какой?)…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грудка – поползень (какой?)..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-Почему комар боится птиц?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17032"/>
            <a:ext cx="69127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луг».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1963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решила развеселить комарика и предложила показать ему свой любимый луг. (вставить в словах буквы обозначающие твёрдый звук  синей ручкой, мягкий звук – зелёной).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асмин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емляника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ин…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…а, не…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абудка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…дика, мимо…а,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…ник.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-Почему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Жужа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 луг волшебным?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-Прочитайте слова где буква З твёрдая(мягкая), Ж.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-Что обозначают эти слова?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-Назовите цветы (кустарники, дерево, ягоды).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5DB03-EE91-48ED-8843-8A50EE90047F}" type="datetime1">
              <a:rPr lang="ru-RU" smtClean="0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9693-5338-4054-A7FC-0E7FD2352B78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2636912"/>
            <a:ext cx="1895872" cy="1152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83" y="4005065"/>
            <a:ext cx="1928517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90" y="2636912"/>
            <a:ext cx="1763688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79" y="2636912"/>
            <a:ext cx="1801769" cy="11521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8" y="4005065"/>
            <a:ext cx="1907704" cy="1152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02" y="4005065"/>
            <a:ext cx="1928517" cy="1152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93" y="4005065"/>
            <a:ext cx="1828800" cy="1152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14" y="2636912"/>
            <a:ext cx="1801770" cy="11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4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ДифференциацияЗ-Ж, Зеленкова О.Н.</Template>
  <TotalTime>238</TotalTime>
  <Words>850</Words>
  <Application>Microsoft Office PowerPoint</Application>
  <PresentationFormat>Экран (4:3)</PresentationFormat>
  <Paragraphs>210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«Дифференциация звуков [З ]-[Ж] и букв З –Ж»</vt:lpstr>
      <vt:lpstr>Прогулка по лесу.</vt:lpstr>
      <vt:lpstr>Самоопределение темы занятия. Повторение</vt:lpstr>
      <vt:lpstr>Чтение (нахождение слов из ряда букв).</vt:lpstr>
      <vt:lpstr>Воспроизведение слоговых рядов.</vt:lpstr>
      <vt:lpstr>«Распутай паутину»  (слоговой анализ).</vt:lpstr>
      <vt:lpstr>Работа с буквами и цифровым рядом.</vt:lpstr>
      <vt:lpstr>«Сложные слова». (устно) </vt:lpstr>
      <vt:lpstr>«Волшебный луг».</vt:lpstr>
      <vt:lpstr>«Любимое болото» (прочитайте пары слов, сравните по смыслу, звучанию, написанию)</vt:lpstr>
      <vt:lpstr>Физкультминутка.</vt:lpstr>
      <vt:lpstr>«Кто быстрее». (работа с перфокартами по вариантам)</vt:lpstr>
      <vt:lpstr>«Прочитай и исправь».</vt:lpstr>
      <vt:lpstr>Презентация PowerPoint</vt:lpstr>
      <vt:lpstr>Работа с фразеологизмом.</vt:lpstr>
      <vt:lpstr>Презентация PowerPoint</vt:lpstr>
      <vt:lpstr>Рефлексия (синквейн)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«Дифференциация звуков [З ]-[Ж] и букв З –Ж»</dc:title>
  <dc:creator>Римма</dc:creator>
  <dc:description>http://aida.ucoz.ru</dc:description>
  <cp:lastModifiedBy>Римма</cp:lastModifiedBy>
  <cp:revision>27</cp:revision>
  <dcterms:created xsi:type="dcterms:W3CDTF">2020-05-15T13:02:29Z</dcterms:created>
  <dcterms:modified xsi:type="dcterms:W3CDTF">2020-05-15T17:07:56Z</dcterms:modified>
</cp:coreProperties>
</file>