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3.xml" ContentType="application/vnd.openxmlformats-officedocument.theme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4.xml" ContentType="application/vnd.openxmlformats-officedocument.theme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5.xml" ContentType="application/vnd.openxmlformats-officedocument.theme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theme/theme6.xml" ContentType="application/vnd.openxmlformats-officedocument.theme+xml"/>
  <Override PartName="/ppt/theme/theme7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68" r:id="rId2"/>
    <p:sldMasterId id="2147483676" r:id="rId3"/>
    <p:sldMasterId id="2147483684" r:id="rId4"/>
    <p:sldMasterId id="2147483692" r:id="rId5"/>
    <p:sldMasterId id="2147483700" r:id="rId6"/>
  </p:sldMasterIdLst>
  <p:notesMasterIdLst>
    <p:notesMasterId r:id="rId24"/>
  </p:notesMasterIdLst>
  <p:sldIdLst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5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5.xml"/><Relationship Id="rId24" Type="http://schemas.openxmlformats.org/officeDocument/2006/relationships/notesMaster" Target="notesMasters/notesMaster1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9.xml"/><Relationship Id="rId23" Type="http://schemas.openxmlformats.org/officeDocument/2006/relationships/slide" Target="slides/slide17.xml"/><Relationship Id="rId28" Type="http://schemas.openxmlformats.org/officeDocument/2006/relationships/tableStyles" Target="tableStyles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slide" Target="slides/slide16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68FFBD-D71F-4980-A07C-0329F4A1CEAE}" type="datetimeFigureOut">
              <a:rPr lang="ru-RU" smtClean="0"/>
              <a:t>18.01.2021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04E708-33DC-4896-8281-8E59D35D91F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546855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4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Master" Target="../slideMasters/slideMaster4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4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5.xml"/></Relationships>
</file>

<file path=ppt/slideLayouts/_rels/slideLayout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Master" Target="../slideMasters/slideMaster5.xml"/></Relationships>
</file>

<file path=ppt/slideLayouts/_rels/slideLayout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5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6.xml"/></Relationships>
</file>

<file path=ppt/slideLayouts/_rels/slideLayout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Master" Target="../slideMasters/slideMaster6.xml"/></Relationships>
</file>

<file path=ppt/slideLayouts/_rels/slideLayout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6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 userDrawn="1"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79F44A-80B5-49D7-AC65-F542C433FD6C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t>18.01.2021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 userDrawn="1"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>
                <a:solidFill>
                  <a:prstClr val="black">
                    <a:tint val="75000"/>
                  </a:prstClr>
                </a:solidFill>
              </a:rPr>
              <a:t>Масленникова Светлана Викторовна </a:t>
            </a: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 userDrawn="1"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7C3332-D290-4250-B0BE-C7DF319E9D54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99017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15" descr="b861062e1437.jpg"/>
          <p:cNvPicPr>
            <a:picLocks noChangeAspect="1"/>
          </p:cNvPicPr>
          <p:nvPr userDrawn="1"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288" y="5441950"/>
            <a:ext cx="1763712" cy="1416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2AB232-4F60-43BE-B2D4-95A114A0B40F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t>18.01.2021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>
                <a:solidFill>
                  <a:prstClr val="black">
                    <a:tint val="75000"/>
                  </a:prstClr>
                </a:solidFill>
              </a:rPr>
              <a:t>Масленникова Светлана Викторовна </a:t>
            </a: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9B4274-81FC-4161-8FBA-72911B2F9563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98917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15" descr="e5cf2d10abe1974a9d.jpg"/>
          <p:cNvPicPr>
            <a:picLocks noChangeAspect="1"/>
          </p:cNvPicPr>
          <p:nvPr userDrawn="1"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5481638"/>
            <a:ext cx="1546225" cy="1376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E88C2C-C484-4FCE-A689-AB7B8CD29D27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t>18.01.2021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>
                <a:solidFill>
                  <a:prstClr val="black">
                    <a:tint val="75000"/>
                  </a:prstClr>
                </a:solidFill>
              </a:rPr>
              <a:t>Масленникова Светлана Викторовна </a:t>
            </a: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2B5E20-27C7-4528-B3D4-C15FCBF6F7DC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772609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 userDrawn="1"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AA0A3D-1501-4A1D-861D-DF37ED114AF7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t>18.01.2021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4"/>
          <p:cNvSpPr>
            <a:spLocks noGrp="1"/>
          </p:cNvSpPr>
          <p:nvPr userDrawn="1"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>
                <a:solidFill>
                  <a:prstClr val="black">
                    <a:tint val="75000"/>
                  </a:prstClr>
                </a:solidFill>
              </a:rPr>
              <a:t>Масленникова Светлана Викторовна </a:t>
            </a: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5"/>
          <p:cNvSpPr>
            <a:spLocks noGrp="1"/>
          </p:cNvSpPr>
          <p:nvPr userDrawn="1"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EED6AD-6F7E-40C8-A852-33509745256A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694415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 userDrawn="1"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1E7728-AD23-4B6A-B602-EAFE505233FF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t>18.01.2021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4"/>
          <p:cNvSpPr>
            <a:spLocks noGrp="1"/>
          </p:cNvSpPr>
          <p:nvPr userDrawn="1"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>
                <a:solidFill>
                  <a:prstClr val="black">
                    <a:tint val="75000"/>
                  </a:prstClr>
                </a:solidFill>
              </a:rPr>
              <a:t>Масленникова Светлана Викторовна </a:t>
            </a: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5"/>
          <p:cNvSpPr>
            <a:spLocks noGrp="1"/>
          </p:cNvSpPr>
          <p:nvPr userDrawn="1"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A04E29-3A9B-4FDC-8DF9-3BF68329E8C6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541384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 userDrawn="1"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5B64A1-DAD3-49FA-B325-97B107246813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t>18.01.2021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 userDrawn="1"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>
                <a:solidFill>
                  <a:prstClr val="black">
                    <a:tint val="75000"/>
                  </a:prstClr>
                </a:solidFill>
              </a:rPr>
              <a:t>Масленникова Светлана Викторовна </a:t>
            </a: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 userDrawn="1"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FC5E96-03AF-4E0F-A219-66E36DB2CBC6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552391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 userDrawn="1"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CC01ED-884A-4F95-B69A-9A891816F3E7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t>18.01.2021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 userDrawn="1"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>
                <a:solidFill>
                  <a:prstClr val="black">
                    <a:tint val="75000"/>
                  </a:prstClr>
                </a:solidFill>
              </a:rPr>
              <a:t>Масленникова Светлана Викторовна </a:t>
            </a: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 userDrawn="1"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7C3332-D290-4250-B0BE-C7DF319E9D54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490848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bg>
      <p:bgPr>
        <a:solidFill>
          <a:srgbClr val="92D050">
            <a:alpha val="76862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15" descr="e3e9b00d15bcbc5802.jpg"/>
          <p:cNvPicPr>
            <a:picLocks noChangeAspect="1"/>
          </p:cNvPicPr>
          <p:nvPr userDrawn="1"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5362575"/>
            <a:ext cx="1296988" cy="1495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F169B9-06CC-4AFF-9B31-BA6435459F2D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t>18.01.2021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>
                <a:solidFill>
                  <a:prstClr val="black">
                    <a:tint val="75000"/>
                  </a:prstClr>
                </a:solidFill>
              </a:rPr>
              <a:t>Масленникова Светлана Викторовна </a:t>
            </a: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4ED919-9142-496A-9D1F-A057CFD29A50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428159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15" descr="b861062e1437.jpg"/>
          <p:cNvPicPr>
            <a:picLocks noChangeAspect="1"/>
          </p:cNvPicPr>
          <p:nvPr userDrawn="1"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288" y="5441950"/>
            <a:ext cx="1763712" cy="1416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67F349-46B5-46AE-814B-8BA89BC1272E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t>18.01.2021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>
                <a:solidFill>
                  <a:prstClr val="black">
                    <a:tint val="75000"/>
                  </a:prstClr>
                </a:solidFill>
              </a:rPr>
              <a:t>Масленникова Светлана Викторовна </a:t>
            </a: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9B4274-81FC-4161-8FBA-72911B2F9563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411515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15" descr="e5cf2d10abe1974a9d.jpg"/>
          <p:cNvPicPr>
            <a:picLocks noChangeAspect="1"/>
          </p:cNvPicPr>
          <p:nvPr userDrawn="1"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5481638"/>
            <a:ext cx="1546225" cy="1376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D91FD0-7C31-4FE1-A9C0-8187D4DD649F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t>18.01.2021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>
                <a:solidFill>
                  <a:prstClr val="black">
                    <a:tint val="75000"/>
                  </a:prstClr>
                </a:solidFill>
              </a:rPr>
              <a:t>Масленникова Светлана Викторовна </a:t>
            </a: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2B5E20-27C7-4528-B3D4-C15FCBF6F7DC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156681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 userDrawn="1"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F71B4C-91F3-4B10-883F-8725ABEF5B1E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t>18.01.2021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4"/>
          <p:cNvSpPr>
            <a:spLocks noGrp="1"/>
          </p:cNvSpPr>
          <p:nvPr userDrawn="1"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>
                <a:solidFill>
                  <a:prstClr val="black">
                    <a:tint val="75000"/>
                  </a:prstClr>
                </a:solidFill>
              </a:rPr>
              <a:t>Масленникова Светлана Викторовна </a:t>
            </a: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5"/>
          <p:cNvSpPr>
            <a:spLocks noGrp="1"/>
          </p:cNvSpPr>
          <p:nvPr userDrawn="1"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EED6AD-6F7E-40C8-A852-33509745256A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70526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bg>
      <p:bgPr>
        <a:solidFill>
          <a:srgbClr val="92D050">
            <a:alpha val="76862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15" descr="e3e9b00d15bcbc5802.jpg"/>
          <p:cNvPicPr>
            <a:picLocks noChangeAspect="1"/>
          </p:cNvPicPr>
          <p:nvPr userDrawn="1"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5362575"/>
            <a:ext cx="1296988" cy="1495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CF2B82-ADC5-49E5-BAD9-F33EFD6FC490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t>18.01.2021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>
                <a:solidFill>
                  <a:prstClr val="black">
                    <a:tint val="75000"/>
                  </a:prstClr>
                </a:solidFill>
              </a:rPr>
              <a:t>Масленникова Светлана Викторовна </a:t>
            </a: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4ED919-9142-496A-9D1F-A057CFD29A50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474366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 userDrawn="1"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C4A62A-1FF4-4E71-A118-D692B6F8BC73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t>18.01.2021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4"/>
          <p:cNvSpPr>
            <a:spLocks noGrp="1"/>
          </p:cNvSpPr>
          <p:nvPr userDrawn="1"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>
                <a:solidFill>
                  <a:prstClr val="black">
                    <a:tint val="75000"/>
                  </a:prstClr>
                </a:solidFill>
              </a:rPr>
              <a:t>Масленникова Светлана Викторовна </a:t>
            </a: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5"/>
          <p:cNvSpPr>
            <a:spLocks noGrp="1"/>
          </p:cNvSpPr>
          <p:nvPr userDrawn="1"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A04E29-3A9B-4FDC-8DF9-3BF68329E8C6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943154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 userDrawn="1"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13436F-FC44-4549-95DA-5725263E379B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t>18.01.2021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 userDrawn="1"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>
                <a:solidFill>
                  <a:prstClr val="black">
                    <a:tint val="75000"/>
                  </a:prstClr>
                </a:solidFill>
              </a:rPr>
              <a:t>Масленникова Светлана Викторовна </a:t>
            </a: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 userDrawn="1"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FC5E96-03AF-4E0F-A219-66E36DB2CBC6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928308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 userDrawn="1"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EEC974-8749-4D0C-8EC8-35C30ADB2B6D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t>18.01.2021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 userDrawn="1"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>
                <a:solidFill>
                  <a:prstClr val="black">
                    <a:tint val="75000"/>
                  </a:prstClr>
                </a:solidFill>
              </a:rPr>
              <a:t>Масленникова Светлана Викторовна </a:t>
            </a: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 userDrawn="1"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7C3332-D290-4250-B0BE-C7DF319E9D54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809467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bg>
      <p:bgPr>
        <a:solidFill>
          <a:srgbClr val="92D050">
            <a:alpha val="76862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15" descr="e3e9b00d15bcbc5802.jpg"/>
          <p:cNvPicPr>
            <a:picLocks noChangeAspect="1"/>
          </p:cNvPicPr>
          <p:nvPr userDrawn="1"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5362575"/>
            <a:ext cx="1296988" cy="1495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971702-D5E0-4469-810A-E1A3ACE21340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t>18.01.2021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>
                <a:solidFill>
                  <a:prstClr val="black">
                    <a:tint val="75000"/>
                  </a:prstClr>
                </a:solidFill>
              </a:rPr>
              <a:t>Масленникова Светлана Викторовна </a:t>
            </a: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4ED919-9142-496A-9D1F-A057CFD29A50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999353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15" descr="b861062e1437.jpg"/>
          <p:cNvPicPr>
            <a:picLocks noChangeAspect="1"/>
          </p:cNvPicPr>
          <p:nvPr userDrawn="1"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288" y="5441950"/>
            <a:ext cx="1763712" cy="1416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EAD31F-4575-49AB-8EEE-FA702DE0B1E0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t>18.01.2021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>
                <a:solidFill>
                  <a:prstClr val="black">
                    <a:tint val="75000"/>
                  </a:prstClr>
                </a:solidFill>
              </a:rPr>
              <a:t>Масленникова Светлана Викторовна </a:t>
            </a: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9B4274-81FC-4161-8FBA-72911B2F9563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126997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15" descr="e5cf2d10abe1974a9d.jpg"/>
          <p:cNvPicPr>
            <a:picLocks noChangeAspect="1"/>
          </p:cNvPicPr>
          <p:nvPr userDrawn="1"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5481638"/>
            <a:ext cx="1546225" cy="1376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54EB0C-1E29-42B8-9190-1E92C801A825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t>18.01.2021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>
                <a:solidFill>
                  <a:prstClr val="black">
                    <a:tint val="75000"/>
                  </a:prstClr>
                </a:solidFill>
              </a:rPr>
              <a:t>Масленникова Светлана Викторовна </a:t>
            </a: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2B5E20-27C7-4528-B3D4-C15FCBF6F7DC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734978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 userDrawn="1"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8D45DA-FCD0-4F84-BBDA-94E8EB4DC7FC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t>18.01.2021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4"/>
          <p:cNvSpPr>
            <a:spLocks noGrp="1"/>
          </p:cNvSpPr>
          <p:nvPr userDrawn="1"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>
                <a:solidFill>
                  <a:prstClr val="black">
                    <a:tint val="75000"/>
                  </a:prstClr>
                </a:solidFill>
              </a:rPr>
              <a:t>Масленникова Светлана Викторовна </a:t>
            </a: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5"/>
          <p:cNvSpPr>
            <a:spLocks noGrp="1"/>
          </p:cNvSpPr>
          <p:nvPr userDrawn="1"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EED6AD-6F7E-40C8-A852-33509745256A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465730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 userDrawn="1"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77B27A-531B-4906-9BE0-568B4132291A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t>18.01.2021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4"/>
          <p:cNvSpPr>
            <a:spLocks noGrp="1"/>
          </p:cNvSpPr>
          <p:nvPr userDrawn="1"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>
                <a:solidFill>
                  <a:prstClr val="black">
                    <a:tint val="75000"/>
                  </a:prstClr>
                </a:solidFill>
              </a:rPr>
              <a:t>Масленникова Светлана Викторовна </a:t>
            </a: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5"/>
          <p:cNvSpPr>
            <a:spLocks noGrp="1"/>
          </p:cNvSpPr>
          <p:nvPr userDrawn="1"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A04E29-3A9B-4FDC-8DF9-3BF68329E8C6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357385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 userDrawn="1"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8615AB-C8F8-4C7C-AD53-8DFA0A806887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t>18.01.2021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 userDrawn="1"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>
                <a:solidFill>
                  <a:prstClr val="black">
                    <a:tint val="75000"/>
                  </a:prstClr>
                </a:solidFill>
              </a:rPr>
              <a:t>Масленникова Светлана Викторовна </a:t>
            </a: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 userDrawn="1"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FC5E96-03AF-4E0F-A219-66E36DB2CBC6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669715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 userDrawn="1"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CAC6FC-6EB4-409B-A499-850DA425D50E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t>18.01.2021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 userDrawn="1"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>
                <a:solidFill>
                  <a:prstClr val="black">
                    <a:tint val="75000"/>
                  </a:prstClr>
                </a:solidFill>
              </a:rPr>
              <a:t>Масленникова Светлана Викторовна </a:t>
            </a: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 userDrawn="1"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7C3332-D290-4250-B0BE-C7DF319E9D54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9190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15" descr="b861062e1437.jpg"/>
          <p:cNvPicPr>
            <a:picLocks noChangeAspect="1"/>
          </p:cNvPicPr>
          <p:nvPr userDrawn="1"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288" y="5441950"/>
            <a:ext cx="1763712" cy="1416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973A85-228B-4A70-8B90-6BAEC82A8B9A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t>18.01.2021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>
                <a:solidFill>
                  <a:prstClr val="black">
                    <a:tint val="75000"/>
                  </a:prstClr>
                </a:solidFill>
              </a:rPr>
              <a:t>Масленникова Светлана Викторовна </a:t>
            </a: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9B4274-81FC-4161-8FBA-72911B2F9563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0580949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bg>
      <p:bgPr>
        <a:solidFill>
          <a:srgbClr val="92D050">
            <a:alpha val="76862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15" descr="e3e9b00d15bcbc5802.jpg"/>
          <p:cNvPicPr>
            <a:picLocks noChangeAspect="1"/>
          </p:cNvPicPr>
          <p:nvPr userDrawn="1"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5362575"/>
            <a:ext cx="1296988" cy="1495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2F8D2A-09D8-46F9-A2B6-7D31C2CE6A37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t>18.01.2021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>
                <a:solidFill>
                  <a:prstClr val="black">
                    <a:tint val="75000"/>
                  </a:prstClr>
                </a:solidFill>
              </a:rPr>
              <a:t>Масленникова Светлана Викторовна </a:t>
            </a: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4ED919-9142-496A-9D1F-A057CFD29A50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39097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15" descr="b861062e1437.jpg"/>
          <p:cNvPicPr>
            <a:picLocks noChangeAspect="1"/>
          </p:cNvPicPr>
          <p:nvPr userDrawn="1"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288" y="5441950"/>
            <a:ext cx="1763712" cy="1416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377B15-6207-461D-905D-6E126B51D188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t>18.01.2021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>
                <a:solidFill>
                  <a:prstClr val="black">
                    <a:tint val="75000"/>
                  </a:prstClr>
                </a:solidFill>
              </a:rPr>
              <a:t>Масленникова Светлана Викторовна </a:t>
            </a: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9B4274-81FC-4161-8FBA-72911B2F9563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0676236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15" descr="e5cf2d10abe1974a9d.jpg"/>
          <p:cNvPicPr>
            <a:picLocks noChangeAspect="1"/>
          </p:cNvPicPr>
          <p:nvPr userDrawn="1"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5481638"/>
            <a:ext cx="1546225" cy="1376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2AB141-4DDA-4D7B-9B99-5F638AEE553C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t>18.01.2021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>
                <a:solidFill>
                  <a:prstClr val="black">
                    <a:tint val="75000"/>
                  </a:prstClr>
                </a:solidFill>
              </a:rPr>
              <a:t>Масленникова Светлана Викторовна </a:t>
            </a: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2B5E20-27C7-4528-B3D4-C15FCBF6F7DC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2263335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 userDrawn="1"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82DBC2-F217-46B9-9B5A-7E3F164C4E49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t>18.01.2021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4"/>
          <p:cNvSpPr>
            <a:spLocks noGrp="1"/>
          </p:cNvSpPr>
          <p:nvPr userDrawn="1"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>
                <a:solidFill>
                  <a:prstClr val="black">
                    <a:tint val="75000"/>
                  </a:prstClr>
                </a:solidFill>
              </a:rPr>
              <a:t>Масленникова Светлана Викторовна </a:t>
            </a: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5"/>
          <p:cNvSpPr>
            <a:spLocks noGrp="1"/>
          </p:cNvSpPr>
          <p:nvPr userDrawn="1"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EED6AD-6F7E-40C8-A852-33509745256A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9344013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 userDrawn="1"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4426BE-3367-4BA7-B95C-3A11DA0DB0BD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t>18.01.2021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4"/>
          <p:cNvSpPr>
            <a:spLocks noGrp="1"/>
          </p:cNvSpPr>
          <p:nvPr userDrawn="1"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>
                <a:solidFill>
                  <a:prstClr val="black">
                    <a:tint val="75000"/>
                  </a:prstClr>
                </a:solidFill>
              </a:rPr>
              <a:t>Масленникова Светлана Викторовна </a:t>
            </a: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5"/>
          <p:cNvSpPr>
            <a:spLocks noGrp="1"/>
          </p:cNvSpPr>
          <p:nvPr userDrawn="1"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A04E29-3A9B-4FDC-8DF9-3BF68329E8C6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933054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 userDrawn="1"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6980B9-C886-48F9-8F7C-6F36327599B3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t>18.01.2021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 userDrawn="1"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>
                <a:solidFill>
                  <a:prstClr val="black">
                    <a:tint val="75000"/>
                  </a:prstClr>
                </a:solidFill>
              </a:rPr>
              <a:t>Масленникова Светлана Викторовна </a:t>
            </a: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 userDrawn="1"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FC5E96-03AF-4E0F-A219-66E36DB2CBC6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3737179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 userDrawn="1"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2F74D3-E31F-40C4-A494-A21F395A1175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t>18.01.2021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 userDrawn="1"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>
                <a:solidFill>
                  <a:prstClr val="black">
                    <a:tint val="75000"/>
                  </a:prstClr>
                </a:solidFill>
              </a:rPr>
              <a:t>Масленникова Светлана Викторовна </a:t>
            </a: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 userDrawn="1"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7C3332-D290-4250-B0BE-C7DF319E9D54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7154409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bg>
      <p:bgPr>
        <a:solidFill>
          <a:srgbClr val="92D050">
            <a:alpha val="76862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15" descr="e3e9b00d15bcbc5802.jpg"/>
          <p:cNvPicPr>
            <a:picLocks noChangeAspect="1"/>
          </p:cNvPicPr>
          <p:nvPr userDrawn="1"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5362575"/>
            <a:ext cx="1296988" cy="1495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C6CC0C-38E8-4B95-AD9A-E8D141DC8ADB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t>18.01.2021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>
                <a:solidFill>
                  <a:prstClr val="black">
                    <a:tint val="75000"/>
                  </a:prstClr>
                </a:solidFill>
              </a:rPr>
              <a:t>Масленникова Светлана Викторовна </a:t>
            </a: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4ED919-9142-496A-9D1F-A057CFD29A50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3007486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15" descr="b861062e1437.jpg"/>
          <p:cNvPicPr>
            <a:picLocks noChangeAspect="1"/>
          </p:cNvPicPr>
          <p:nvPr userDrawn="1"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288" y="5441950"/>
            <a:ext cx="1763712" cy="1416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FF0411-CD85-436C-B8C4-0776076A4673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t>18.01.2021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>
                <a:solidFill>
                  <a:prstClr val="black">
                    <a:tint val="75000"/>
                  </a:prstClr>
                </a:solidFill>
              </a:rPr>
              <a:t>Масленникова Светлана Викторовна </a:t>
            </a: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9B4274-81FC-4161-8FBA-72911B2F9563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7150797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15" descr="e5cf2d10abe1974a9d.jpg"/>
          <p:cNvPicPr>
            <a:picLocks noChangeAspect="1"/>
          </p:cNvPicPr>
          <p:nvPr userDrawn="1"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5481638"/>
            <a:ext cx="1546225" cy="1376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66FABB-8BE5-4A69-A250-3EAA6BCAF0C7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t>18.01.2021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>
                <a:solidFill>
                  <a:prstClr val="black">
                    <a:tint val="75000"/>
                  </a:prstClr>
                </a:solidFill>
              </a:rPr>
              <a:t>Масленникова Светлана Викторовна </a:t>
            </a: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2B5E20-27C7-4528-B3D4-C15FCBF6F7DC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05510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15" descr="e5cf2d10abe1974a9d.jpg"/>
          <p:cNvPicPr>
            <a:picLocks noChangeAspect="1"/>
          </p:cNvPicPr>
          <p:nvPr userDrawn="1"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5481638"/>
            <a:ext cx="1546225" cy="1376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20EC49-D49F-4390-898A-89613C8F489E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t>18.01.2021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>
                <a:solidFill>
                  <a:prstClr val="black">
                    <a:tint val="75000"/>
                  </a:prstClr>
                </a:solidFill>
              </a:rPr>
              <a:t>Масленникова Светлана Викторовна </a:t>
            </a: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2B5E20-27C7-4528-B3D4-C15FCBF6F7DC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4097641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 userDrawn="1"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114330-6324-4A18-8779-79855E362388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t>18.01.2021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4"/>
          <p:cNvSpPr>
            <a:spLocks noGrp="1"/>
          </p:cNvSpPr>
          <p:nvPr userDrawn="1"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>
                <a:solidFill>
                  <a:prstClr val="black">
                    <a:tint val="75000"/>
                  </a:prstClr>
                </a:solidFill>
              </a:rPr>
              <a:t>Масленникова Светлана Викторовна </a:t>
            </a: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5"/>
          <p:cNvSpPr>
            <a:spLocks noGrp="1"/>
          </p:cNvSpPr>
          <p:nvPr userDrawn="1"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EED6AD-6F7E-40C8-A852-33509745256A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4168227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 userDrawn="1"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C49886-872C-4697-A739-C97F1D81B094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t>18.01.2021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4"/>
          <p:cNvSpPr>
            <a:spLocks noGrp="1"/>
          </p:cNvSpPr>
          <p:nvPr userDrawn="1"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>
                <a:solidFill>
                  <a:prstClr val="black">
                    <a:tint val="75000"/>
                  </a:prstClr>
                </a:solidFill>
              </a:rPr>
              <a:t>Масленникова Светлана Викторовна </a:t>
            </a: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5"/>
          <p:cNvSpPr>
            <a:spLocks noGrp="1"/>
          </p:cNvSpPr>
          <p:nvPr userDrawn="1"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A04E29-3A9B-4FDC-8DF9-3BF68329E8C6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0625732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 userDrawn="1"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63877-3DCD-4F3C-910D-9E07ACDC3937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t>18.01.2021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 userDrawn="1"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>
                <a:solidFill>
                  <a:prstClr val="black">
                    <a:tint val="75000"/>
                  </a:prstClr>
                </a:solidFill>
              </a:rPr>
              <a:t>Масленникова Светлана Викторовна </a:t>
            </a: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 userDrawn="1"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FC5E96-03AF-4E0F-A219-66E36DB2CBC6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89095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 userDrawn="1"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8BF919-B1C8-4DEC-82FD-504C501DEA1D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t>18.01.2021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4"/>
          <p:cNvSpPr>
            <a:spLocks noGrp="1"/>
          </p:cNvSpPr>
          <p:nvPr userDrawn="1"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>
                <a:solidFill>
                  <a:prstClr val="black">
                    <a:tint val="75000"/>
                  </a:prstClr>
                </a:solidFill>
              </a:rPr>
              <a:t>Масленникова Светлана Викторовна </a:t>
            </a: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5"/>
          <p:cNvSpPr>
            <a:spLocks noGrp="1"/>
          </p:cNvSpPr>
          <p:nvPr userDrawn="1"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EED6AD-6F7E-40C8-A852-33509745256A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17850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 userDrawn="1"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A32E4B-9F92-41AE-B948-B2187A581C90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t>18.01.2021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4"/>
          <p:cNvSpPr>
            <a:spLocks noGrp="1"/>
          </p:cNvSpPr>
          <p:nvPr userDrawn="1"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>
                <a:solidFill>
                  <a:prstClr val="black">
                    <a:tint val="75000"/>
                  </a:prstClr>
                </a:solidFill>
              </a:rPr>
              <a:t>Масленникова Светлана Викторовна </a:t>
            </a: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5"/>
          <p:cNvSpPr>
            <a:spLocks noGrp="1"/>
          </p:cNvSpPr>
          <p:nvPr userDrawn="1"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A04E29-3A9B-4FDC-8DF9-3BF68329E8C6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70039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 userDrawn="1"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C20E4B-01E5-464B-A1FC-CAA64CE9992C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t>18.01.2021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 userDrawn="1"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>
                <a:solidFill>
                  <a:prstClr val="black">
                    <a:tint val="75000"/>
                  </a:prstClr>
                </a:solidFill>
              </a:rPr>
              <a:t>Масленникова Светлана Викторовна </a:t>
            </a: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 userDrawn="1"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FC5E96-03AF-4E0F-A219-66E36DB2CBC6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31824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 userDrawn="1"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CE129C-4ABA-490C-8E97-F0C0D5634490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t>18.01.2021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 userDrawn="1"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>
                <a:solidFill>
                  <a:prstClr val="black">
                    <a:tint val="75000"/>
                  </a:prstClr>
                </a:solidFill>
              </a:rPr>
              <a:t>Масленникова Светлана Викторовна </a:t>
            </a: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 userDrawn="1"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7C3332-D290-4250-B0BE-C7DF319E9D54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68046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bg>
      <p:bgPr>
        <a:solidFill>
          <a:srgbClr val="92D050">
            <a:alpha val="76862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15" descr="e3e9b00d15bcbc5802.jpg"/>
          <p:cNvPicPr>
            <a:picLocks noChangeAspect="1"/>
          </p:cNvPicPr>
          <p:nvPr userDrawn="1"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5362575"/>
            <a:ext cx="1296988" cy="1495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542496-5F1A-4EFC-889A-B5730C98B6FD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t>18.01.2021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>
                <a:solidFill>
                  <a:prstClr val="black">
                    <a:tint val="75000"/>
                  </a:prstClr>
                </a:solidFill>
              </a:rPr>
              <a:t>Масленникова Светлана Викторовна </a:t>
            </a: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4ED919-9142-496A-9D1F-A057CFD29A50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88445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13" Type="http://schemas.openxmlformats.org/officeDocument/2006/relationships/image" Target="../media/image5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4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3.jpeg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7.png"/><Relationship Id="rId10" Type="http://schemas.openxmlformats.org/officeDocument/2006/relationships/image" Target="../media/image2.gif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Relationship Id="rId14" Type="http://schemas.openxmlformats.org/officeDocument/2006/relationships/image" Target="../media/image6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13" Type="http://schemas.openxmlformats.org/officeDocument/2006/relationships/image" Target="../media/image5.jpeg"/><Relationship Id="rId3" Type="http://schemas.openxmlformats.org/officeDocument/2006/relationships/slideLayout" Target="../slideLayouts/slideLayout10.xml"/><Relationship Id="rId7" Type="http://schemas.openxmlformats.org/officeDocument/2006/relationships/slideLayout" Target="../slideLayouts/slideLayout14.xml"/><Relationship Id="rId12" Type="http://schemas.openxmlformats.org/officeDocument/2006/relationships/image" Target="../media/image4.jpeg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6" Type="http://schemas.openxmlformats.org/officeDocument/2006/relationships/slideLayout" Target="../slideLayouts/slideLayout13.xml"/><Relationship Id="rId11" Type="http://schemas.openxmlformats.org/officeDocument/2006/relationships/image" Target="../media/image3.jpeg"/><Relationship Id="rId5" Type="http://schemas.openxmlformats.org/officeDocument/2006/relationships/slideLayout" Target="../slideLayouts/slideLayout12.xml"/><Relationship Id="rId15" Type="http://schemas.openxmlformats.org/officeDocument/2006/relationships/image" Target="../media/image7.png"/><Relationship Id="rId10" Type="http://schemas.openxmlformats.org/officeDocument/2006/relationships/image" Target="../media/image2.gif"/><Relationship Id="rId4" Type="http://schemas.openxmlformats.org/officeDocument/2006/relationships/slideLayout" Target="../slideLayouts/slideLayout11.xml"/><Relationship Id="rId9" Type="http://schemas.openxmlformats.org/officeDocument/2006/relationships/image" Target="../media/image1.png"/><Relationship Id="rId14" Type="http://schemas.openxmlformats.org/officeDocument/2006/relationships/image" Target="../media/image6.jpe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theme" Target="../theme/theme3.xml"/><Relationship Id="rId13" Type="http://schemas.openxmlformats.org/officeDocument/2006/relationships/image" Target="../media/image5.jpeg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12" Type="http://schemas.openxmlformats.org/officeDocument/2006/relationships/image" Target="../media/image4.jpeg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11" Type="http://schemas.openxmlformats.org/officeDocument/2006/relationships/image" Target="../media/image3.jpeg"/><Relationship Id="rId5" Type="http://schemas.openxmlformats.org/officeDocument/2006/relationships/slideLayout" Target="../slideLayouts/slideLayout19.xml"/><Relationship Id="rId15" Type="http://schemas.openxmlformats.org/officeDocument/2006/relationships/image" Target="../media/image7.png"/><Relationship Id="rId10" Type="http://schemas.openxmlformats.org/officeDocument/2006/relationships/image" Target="../media/image2.gif"/><Relationship Id="rId4" Type="http://schemas.openxmlformats.org/officeDocument/2006/relationships/slideLayout" Target="../slideLayouts/slideLayout18.xml"/><Relationship Id="rId9" Type="http://schemas.openxmlformats.org/officeDocument/2006/relationships/image" Target="../media/image1.png"/><Relationship Id="rId14" Type="http://schemas.openxmlformats.org/officeDocument/2006/relationships/image" Target="../media/image6.jpeg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theme" Target="../theme/theme4.xml"/><Relationship Id="rId13" Type="http://schemas.openxmlformats.org/officeDocument/2006/relationships/image" Target="../media/image5.jpeg"/><Relationship Id="rId3" Type="http://schemas.openxmlformats.org/officeDocument/2006/relationships/slideLayout" Target="../slideLayouts/slideLayout24.xml"/><Relationship Id="rId7" Type="http://schemas.openxmlformats.org/officeDocument/2006/relationships/slideLayout" Target="../slideLayouts/slideLayout28.xml"/><Relationship Id="rId12" Type="http://schemas.openxmlformats.org/officeDocument/2006/relationships/image" Target="../media/image4.jpeg"/><Relationship Id="rId2" Type="http://schemas.openxmlformats.org/officeDocument/2006/relationships/slideLayout" Target="../slideLayouts/slideLayout23.xml"/><Relationship Id="rId1" Type="http://schemas.openxmlformats.org/officeDocument/2006/relationships/slideLayout" Target="../slideLayouts/slideLayout22.xml"/><Relationship Id="rId6" Type="http://schemas.openxmlformats.org/officeDocument/2006/relationships/slideLayout" Target="../slideLayouts/slideLayout27.xml"/><Relationship Id="rId11" Type="http://schemas.openxmlformats.org/officeDocument/2006/relationships/image" Target="../media/image3.jpeg"/><Relationship Id="rId5" Type="http://schemas.openxmlformats.org/officeDocument/2006/relationships/slideLayout" Target="../slideLayouts/slideLayout26.xml"/><Relationship Id="rId15" Type="http://schemas.openxmlformats.org/officeDocument/2006/relationships/image" Target="../media/image7.png"/><Relationship Id="rId10" Type="http://schemas.openxmlformats.org/officeDocument/2006/relationships/image" Target="../media/image2.gif"/><Relationship Id="rId4" Type="http://schemas.openxmlformats.org/officeDocument/2006/relationships/slideLayout" Target="../slideLayouts/slideLayout25.xml"/><Relationship Id="rId9" Type="http://schemas.openxmlformats.org/officeDocument/2006/relationships/image" Target="../media/image1.png"/><Relationship Id="rId14" Type="http://schemas.openxmlformats.org/officeDocument/2006/relationships/image" Target="../media/image6.jpeg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theme" Target="../theme/theme5.xml"/><Relationship Id="rId13" Type="http://schemas.openxmlformats.org/officeDocument/2006/relationships/image" Target="../media/image5.jpeg"/><Relationship Id="rId3" Type="http://schemas.openxmlformats.org/officeDocument/2006/relationships/slideLayout" Target="../slideLayouts/slideLayout31.xml"/><Relationship Id="rId7" Type="http://schemas.openxmlformats.org/officeDocument/2006/relationships/slideLayout" Target="../slideLayouts/slideLayout35.xml"/><Relationship Id="rId12" Type="http://schemas.openxmlformats.org/officeDocument/2006/relationships/image" Target="../media/image4.jpeg"/><Relationship Id="rId2" Type="http://schemas.openxmlformats.org/officeDocument/2006/relationships/slideLayout" Target="../slideLayouts/slideLayout30.xml"/><Relationship Id="rId1" Type="http://schemas.openxmlformats.org/officeDocument/2006/relationships/slideLayout" Target="../slideLayouts/slideLayout29.xml"/><Relationship Id="rId6" Type="http://schemas.openxmlformats.org/officeDocument/2006/relationships/slideLayout" Target="../slideLayouts/slideLayout34.xml"/><Relationship Id="rId11" Type="http://schemas.openxmlformats.org/officeDocument/2006/relationships/image" Target="../media/image3.jpeg"/><Relationship Id="rId5" Type="http://schemas.openxmlformats.org/officeDocument/2006/relationships/slideLayout" Target="../slideLayouts/slideLayout33.xml"/><Relationship Id="rId15" Type="http://schemas.openxmlformats.org/officeDocument/2006/relationships/image" Target="../media/image7.png"/><Relationship Id="rId10" Type="http://schemas.openxmlformats.org/officeDocument/2006/relationships/image" Target="../media/image2.gif"/><Relationship Id="rId4" Type="http://schemas.openxmlformats.org/officeDocument/2006/relationships/slideLayout" Target="../slideLayouts/slideLayout32.xml"/><Relationship Id="rId9" Type="http://schemas.openxmlformats.org/officeDocument/2006/relationships/image" Target="../media/image1.png"/><Relationship Id="rId14" Type="http://schemas.openxmlformats.org/officeDocument/2006/relationships/image" Target="../media/image6.jpeg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theme" Target="../theme/theme6.xml"/><Relationship Id="rId13" Type="http://schemas.openxmlformats.org/officeDocument/2006/relationships/image" Target="../media/image5.jpeg"/><Relationship Id="rId3" Type="http://schemas.openxmlformats.org/officeDocument/2006/relationships/slideLayout" Target="../slideLayouts/slideLayout38.xml"/><Relationship Id="rId7" Type="http://schemas.openxmlformats.org/officeDocument/2006/relationships/slideLayout" Target="../slideLayouts/slideLayout42.xml"/><Relationship Id="rId12" Type="http://schemas.openxmlformats.org/officeDocument/2006/relationships/image" Target="../media/image4.jpeg"/><Relationship Id="rId2" Type="http://schemas.openxmlformats.org/officeDocument/2006/relationships/slideLayout" Target="../slideLayouts/slideLayout37.xml"/><Relationship Id="rId1" Type="http://schemas.openxmlformats.org/officeDocument/2006/relationships/slideLayout" Target="../slideLayouts/slideLayout36.xml"/><Relationship Id="rId6" Type="http://schemas.openxmlformats.org/officeDocument/2006/relationships/slideLayout" Target="../slideLayouts/slideLayout41.xml"/><Relationship Id="rId11" Type="http://schemas.openxmlformats.org/officeDocument/2006/relationships/image" Target="../media/image3.jpeg"/><Relationship Id="rId5" Type="http://schemas.openxmlformats.org/officeDocument/2006/relationships/slideLayout" Target="../slideLayouts/slideLayout40.xml"/><Relationship Id="rId15" Type="http://schemas.openxmlformats.org/officeDocument/2006/relationships/image" Target="../media/image7.png"/><Relationship Id="rId10" Type="http://schemas.openxmlformats.org/officeDocument/2006/relationships/image" Target="../media/image2.gif"/><Relationship Id="rId4" Type="http://schemas.openxmlformats.org/officeDocument/2006/relationships/slideLayout" Target="../slideLayouts/slideLayout39.xml"/><Relationship Id="rId9" Type="http://schemas.openxmlformats.org/officeDocument/2006/relationships/image" Target="../media/image1.png"/><Relationship Id="rId14" Type="http://schemas.openxmlformats.org/officeDocument/2006/relationships/image" Target="../media/image6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9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Группа 15"/>
          <p:cNvGrpSpPr>
            <a:grpSpLocks/>
          </p:cNvGrpSpPr>
          <p:nvPr userDrawn="1"/>
        </p:nvGrpSpPr>
        <p:grpSpPr bwMode="auto">
          <a:xfrm>
            <a:off x="323850" y="3429000"/>
            <a:ext cx="1439863" cy="1247775"/>
            <a:chOff x="323528" y="3429000"/>
            <a:chExt cx="1440160" cy="1248138"/>
          </a:xfrm>
        </p:grpSpPr>
        <p:pic>
          <p:nvPicPr>
            <p:cNvPr id="1038" name="Рисунок 13" descr="babochkia-500.gif"/>
            <p:cNvPicPr>
              <a:picLocks noChangeAspect="1"/>
            </p:cNvPicPr>
            <p:nvPr userDrawn="1"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3528" y="3717032"/>
              <a:ext cx="864096" cy="960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39" name="Рисунок 14" descr="babochkia-500.gif"/>
            <p:cNvPicPr>
              <a:picLocks noChangeAspect="1"/>
            </p:cNvPicPr>
            <p:nvPr userDrawn="1"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71600" y="3429000"/>
              <a:ext cx="792088" cy="7658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1027" name="Группа 10"/>
          <p:cNvGrpSpPr>
            <a:grpSpLocks/>
          </p:cNvGrpSpPr>
          <p:nvPr userDrawn="1"/>
        </p:nvGrpSpPr>
        <p:grpSpPr bwMode="auto">
          <a:xfrm>
            <a:off x="323850" y="4221163"/>
            <a:ext cx="2144713" cy="2636837"/>
            <a:chOff x="1043608" y="4221088"/>
            <a:chExt cx="2144514" cy="2636912"/>
          </a:xfrm>
        </p:grpSpPr>
        <p:pic>
          <p:nvPicPr>
            <p:cNvPr id="1036" name="Рисунок 7" descr="e3e9b00d15bcbc5802.jpg"/>
            <p:cNvPicPr>
              <a:picLocks noChangeAspect="1"/>
            </p:cNvPicPr>
            <p:nvPr userDrawn="1"/>
          </p:nvPicPr>
          <p:blipFill>
            <a:blip r:embed="rId11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43608" y="4383561"/>
              <a:ext cx="2144514" cy="24744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37" name="Рисунок 8" descr="a1c9f1b1b13b.jpg"/>
            <p:cNvPicPr>
              <a:picLocks noChangeAspect="1"/>
            </p:cNvPicPr>
            <p:nvPr userDrawn="1"/>
          </p:nvPicPr>
          <p:blipFill>
            <a:blip r:embed="rId12">
              <a:clrChange>
                <a:clrFrom>
                  <a:srgbClr val="FEFBFD"/>
                </a:clrFrom>
                <a:clrTo>
                  <a:srgbClr val="FEFBFD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96626" y="4221088"/>
              <a:ext cx="967781" cy="10484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1028" name="Рисунок 9" descr="b861062e1437.jpg"/>
          <p:cNvPicPr>
            <a:picLocks noChangeAspect="1"/>
          </p:cNvPicPr>
          <p:nvPr userDrawn="1"/>
        </p:nvPicPr>
        <p:blipFill>
          <a:blip r:embed="rId1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1275" y="5084763"/>
            <a:ext cx="2030413" cy="1628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Рисунок 11" descr="e5cf2d10abe1974a9d.jpg"/>
          <p:cNvPicPr>
            <a:picLocks noChangeAspect="1"/>
          </p:cNvPicPr>
          <p:nvPr userDrawn="1"/>
        </p:nvPicPr>
        <p:blipFill>
          <a:blip r:embed="rId1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8538" y="5013325"/>
            <a:ext cx="1835150" cy="1631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0" name="Рисунок 6" descr="3399018-e1093bc93b80ae9b.png"/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188913"/>
            <a:ext cx="2409825" cy="2465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1" name="Заголовок 1"/>
          <p:cNvSpPr>
            <a:spLocks noGrp="1"/>
          </p:cNvSpPr>
          <p:nvPr userDrawn="1"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32" name="Текст 2"/>
          <p:cNvSpPr>
            <a:spLocks noGrp="1"/>
          </p:cNvSpPr>
          <p:nvPr userDrawn="1"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 userDrawn="1"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1078465-5515-472E-8FCD-4001BA01A7B3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t>18.01.2021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 userDrawn="1"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ru-RU" smtClean="0">
                <a:solidFill>
                  <a:prstClr val="black">
                    <a:tint val="75000"/>
                  </a:prstClr>
                </a:solidFill>
              </a:rPr>
              <a:t>Масленникова Светлана Викторовна </a:t>
            </a: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 userDrawn="1"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E56987B-0EA7-4881-B402-09C72E9DE984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96136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9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Группа 15"/>
          <p:cNvGrpSpPr>
            <a:grpSpLocks/>
          </p:cNvGrpSpPr>
          <p:nvPr userDrawn="1"/>
        </p:nvGrpSpPr>
        <p:grpSpPr bwMode="auto">
          <a:xfrm>
            <a:off x="323850" y="3429000"/>
            <a:ext cx="1439863" cy="1247775"/>
            <a:chOff x="323528" y="3429000"/>
            <a:chExt cx="1440160" cy="1248138"/>
          </a:xfrm>
        </p:grpSpPr>
        <p:pic>
          <p:nvPicPr>
            <p:cNvPr id="1038" name="Рисунок 13" descr="babochkia-500.gif"/>
            <p:cNvPicPr>
              <a:picLocks noChangeAspect="1"/>
            </p:cNvPicPr>
            <p:nvPr userDrawn="1"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3528" y="3717032"/>
              <a:ext cx="864096" cy="960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39" name="Рисунок 14" descr="babochkia-500.gif"/>
            <p:cNvPicPr>
              <a:picLocks noChangeAspect="1"/>
            </p:cNvPicPr>
            <p:nvPr userDrawn="1"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71600" y="3429000"/>
              <a:ext cx="792088" cy="7658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1027" name="Группа 10"/>
          <p:cNvGrpSpPr>
            <a:grpSpLocks/>
          </p:cNvGrpSpPr>
          <p:nvPr userDrawn="1"/>
        </p:nvGrpSpPr>
        <p:grpSpPr bwMode="auto">
          <a:xfrm>
            <a:off x="323850" y="4221163"/>
            <a:ext cx="2144713" cy="2636837"/>
            <a:chOff x="1043608" y="4221088"/>
            <a:chExt cx="2144514" cy="2636912"/>
          </a:xfrm>
        </p:grpSpPr>
        <p:pic>
          <p:nvPicPr>
            <p:cNvPr id="1036" name="Рисунок 7" descr="e3e9b00d15bcbc5802.jpg"/>
            <p:cNvPicPr>
              <a:picLocks noChangeAspect="1"/>
            </p:cNvPicPr>
            <p:nvPr userDrawn="1"/>
          </p:nvPicPr>
          <p:blipFill>
            <a:blip r:embed="rId11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43608" y="4383561"/>
              <a:ext cx="2144514" cy="24744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37" name="Рисунок 8" descr="a1c9f1b1b13b.jpg"/>
            <p:cNvPicPr>
              <a:picLocks noChangeAspect="1"/>
            </p:cNvPicPr>
            <p:nvPr userDrawn="1"/>
          </p:nvPicPr>
          <p:blipFill>
            <a:blip r:embed="rId12">
              <a:clrChange>
                <a:clrFrom>
                  <a:srgbClr val="FEFBFD"/>
                </a:clrFrom>
                <a:clrTo>
                  <a:srgbClr val="FEFBFD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96626" y="4221088"/>
              <a:ext cx="967781" cy="10484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1028" name="Рисунок 9" descr="b861062e1437.jpg"/>
          <p:cNvPicPr>
            <a:picLocks noChangeAspect="1"/>
          </p:cNvPicPr>
          <p:nvPr userDrawn="1"/>
        </p:nvPicPr>
        <p:blipFill>
          <a:blip r:embed="rId1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1275" y="5084763"/>
            <a:ext cx="2030413" cy="1628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Рисунок 11" descr="e5cf2d10abe1974a9d.jpg"/>
          <p:cNvPicPr>
            <a:picLocks noChangeAspect="1"/>
          </p:cNvPicPr>
          <p:nvPr userDrawn="1"/>
        </p:nvPicPr>
        <p:blipFill>
          <a:blip r:embed="rId1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8538" y="5013325"/>
            <a:ext cx="1835150" cy="1631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0" name="Рисунок 6" descr="3399018-e1093bc93b80ae9b.png"/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188913"/>
            <a:ext cx="2409825" cy="2465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1" name="Заголовок 1"/>
          <p:cNvSpPr>
            <a:spLocks noGrp="1"/>
          </p:cNvSpPr>
          <p:nvPr userDrawn="1"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32" name="Текст 2"/>
          <p:cNvSpPr>
            <a:spLocks noGrp="1"/>
          </p:cNvSpPr>
          <p:nvPr userDrawn="1"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 userDrawn="1"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E709CE7-E55E-4BAD-A52A-CA30E74B2332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t>18.01.2021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 userDrawn="1"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ru-RU" smtClean="0">
                <a:solidFill>
                  <a:prstClr val="black">
                    <a:tint val="75000"/>
                  </a:prstClr>
                </a:solidFill>
              </a:rPr>
              <a:t>Масленникова Светлана Викторовна </a:t>
            </a: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 userDrawn="1"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E56987B-0EA7-4881-B402-09C72E9DE984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20721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  <p:sldLayoutId id="2147483672" r:id="rId4"/>
    <p:sldLayoutId id="2147483673" r:id="rId5"/>
    <p:sldLayoutId id="2147483674" r:id="rId6"/>
    <p:sldLayoutId id="2147483675" r:id="rId7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9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Группа 15"/>
          <p:cNvGrpSpPr>
            <a:grpSpLocks/>
          </p:cNvGrpSpPr>
          <p:nvPr userDrawn="1"/>
        </p:nvGrpSpPr>
        <p:grpSpPr bwMode="auto">
          <a:xfrm>
            <a:off x="323850" y="3429000"/>
            <a:ext cx="1439863" cy="1247775"/>
            <a:chOff x="323528" y="3429000"/>
            <a:chExt cx="1440160" cy="1248138"/>
          </a:xfrm>
        </p:grpSpPr>
        <p:pic>
          <p:nvPicPr>
            <p:cNvPr id="1038" name="Рисунок 13" descr="babochkia-500.gif"/>
            <p:cNvPicPr>
              <a:picLocks noChangeAspect="1"/>
            </p:cNvPicPr>
            <p:nvPr userDrawn="1"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3528" y="3717032"/>
              <a:ext cx="864096" cy="960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39" name="Рисунок 14" descr="babochkia-500.gif"/>
            <p:cNvPicPr>
              <a:picLocks noChangeAspect="1"/>
            </p:cNvPicPr>
            <p:nvPr userDrawn="1"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71600" y="3429000"/>
              <a:ext cx="792088" cy="7658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1027" name="Группа 10"/>
          <p:cNvGrpSpPr>
            <a:grpSpLocks/>
          </p:cNvGrpSpPr>
          <p:nvPr userDrawn="1"/>
        </p:nvGrpSpPr>
        <p:grpSpPr bwMode="auto">
          <a:xfrm>
            <a:off x="323850" y="4221163"/>
            <a:ext cx="2144713" cy="2636837"/>
            <a:chOff x="1043608" y="4221088"/>
            <a:chExt cx="2144514" cy="2636912"/>
          </a:xfrm>
        </p:grpSpPr>
        <p:pic>
          <p:nvPicPr>
            <p:cNvPr id="1036" name="Рисунок 7" descr="e3e9b00d15bcbc5802.jpg"/>
            <p:cNvPicPr>
              <a:picLocks noChangeAspect="1"/>
            </p:cNvPicPr>
            <p:nvPr userDrawn="1"/>
          </p:nvPicPr>
          <p:blipFill>
            <a:blip r:embed="rId11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43608" y="4383561"/>
              <a:ext cx="2144514" cy="24744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37" name="Рисунок 8" descr="a1c9f1b1b13b.jpg"/>
            <p:cNvPicPr>
              <a:picLocks noChangeAspect="1"/>
            </p:cNvPicPr>
            <p:nvPr userDrawn="1"/>
          </p:nvPicPr>
          <p:blipFill>
            <a:blip r:embed="rId12">
              <a:clrChange>
                <a:clrFrom>
                  <a:srgbClr val="FEFBFD"/>
                </a:clrFrom>
                <a:clrTo>
                  <a:srgbClr val="FEFBFD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96626" y="4221088"/>
              <a:ext cx="967781" cy="10484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1028" name="Рисунок 9" descr="b861062e1437.jpg"/>
          <p:cNvPicPr>
            <a:picLocks noChangeAspect="1"/>
          </p:cNvPicPr>
          <p:nvPr userDrawn="1"/>
        </p:nvPicPr>
        <p:blipFill>
          <a:blip r:embed="rId1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1275" y="5084763"/>
            <a:ext cx="2030413" cy="1628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Рисунок 11" descr="e5cf2d10abe1974a9d.jpg"/>
          <p:cNvPicPr>
            <a:picLocks noChangeAspect="1"/>
          </p:cNvPicPr>
          <p:nvPr userDrawn="1"/>
        </p:nvPicPr>
        <p:blipFill>
          <a:blip r:embed="rId1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8538" y="5013325"/>
            <a:ext cx="1835150" cy="1631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0" name="Рисунок 6" descr="3399018-e1093bc93b80ae9b.png"/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188913"/>
            <a:ext cx="2409825" cy="2465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1" name="Заголовок 1"/>
          <p:cNvSpPr>
            <a:spLocks noGrp="1"/>
          </p:cNvSpPr>
          <p:nvPr userDrawn="1"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32" name="Текст 2"/>
          <p:cNvSpPr>
            <a:spLocks noGrp="1"/>
          </p:cNvSpPr>
          <p:nvPr userDrawn="1"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 userDrawn="1"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88AEAC8-619A-4C64-B96C-9AF35D3326DC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t>18.01.2021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 userDrawn="1"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ru-RU" smtClean="0">
                <a:solidFill>
                  <a:prstClr val="black">
                    <a:tint val="75000"/>
                  </a:prstClr>
                </a:solidFill>
              </a:rPr>
              <a:t>Масленникова Светлана Викторовна </a:t>
            </a: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 userDrawn="1"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E56987B-0EA7-4881-B402-09C72E9DE984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77814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9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Группа 15"/>
          <p:cNvGrpSpPr>
            <a:grpSpLocks/>
          </p:cNvGrpSpPr>
          <p:nvPr userDrawn="1"/>
        </p:nvGrpSpPr>
        <p:grpSpPr bwMode="auto">
          <a:xfrm>
            <a:off x="323850" y="3429000"/>
            <a:ext cx="1439863" cy="1247775"/>
            <a:chOff x="323528" y="3429000"/>
            <a:chExt cx="1440160" cy="1248138"/>
          </a:xfrm>
        </p:grpSpPr>
        <p:pic>
          <p:nvPicPr>
            <p:cNvPr id="1038" name="Рисунок 13" descr="babochkia-500.gif"/>
            <p:cNvPicPr>
              <a:picLocks noChangeAspect="1"/>
            </p:cNvPicPr>
            <p:nvPr userDrawn="1"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3528" y="3717032"/>
              <a:ext cx="864096" cy="960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39" name="Рисунок 14" descr="babochkia-500.gif"/>
            <p:cNvPicPr>
              <a:picLocks noChangeAspect="1"/>
            </p:cNvPicPr>
            <p:nvPr userDrawn="1"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71600" y="3429000"/>
              <a:ext cx="792088" cy="7658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1027" name="Группа 10"/>
          <p:cNvGrpSpPr>
            <a:grpSpLocks/>
          </p:cNvGrpSpPr>
          <p:nvPr userDrawn="1"/>
        </p:nvGrpSpPr>
        <p:grpSpPr bwMode="auto">
          <a:xfrm>
            <a:off x="323850" y="4221163"/>
            <a:ext cx="2144713" cy="2636837"/>
            <a:chOff x="1043608" y="4221088"/>
            <a:chExt cx="2144514" cy="2636912"/>
          </a:xfrm>
        </p:grpSpPr>
        <p:pic>
          <p:nvPicPr>
            <p:cNvPr id="1036" name="Рисунок 7" descr="e3e9b00d15bcbc5802.jpg"/>
            <p:cNvPicPr>
              <a:picLocks noChangeAspect="1"/>
            </p:cNvPicPr>
            <p:nvPr userDrawn="1"/>
          </p:nvPicPr>
          <p:blipFill>
            <a:blip r:embed="rId11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43608" y="4383561"/>
              <a:ext cx="2144514" cy="24744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37" name="Рисунок 8" descr="a1c9f1b1b13b.jpg"/>
            <p:cNvPicPr>
              <a:picLocks noChangeAspect="1"/>
            </p:cNvPicPr>
            <p:nvPr userDrawn="1"/>
          </p:nvPicPr>
          <p:blipFill>
            <a:blip r:embed="rId12">
              <a:clrChange>
                <a:clrFrom>
                  <a:srgbClr val="FEFBFD"/>
                </a:clrFrom>
                <a:clrTo>
                  <a:srgbClr val="FEFBFD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96626" y="4221088"/>
              <a:ext cx="967781" cy="10484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1028" name="Рисунок 9" descr="b861062e1437.jpg"/>
          <p:cNvPicPr>
            <a:picLocks noChangeAspect="1"/>
          </p:cNvPicPr>
          <p:nvPr userDrawn="1"/>
        </p:nvPicPr>
        <p:blipFill>
          <a:blip r:embed="rId1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1275" y="5084763"/>
            <a:ext cx="2030413" cy="1628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Рисунок 11" descr="e5cf2d10abe1974a9d.jpg"/>
          <p:cNvPicPr>
            <a:picLocks noChangeAspect="1"/>
          </p:cNvPicPr>
          <p:nvPr userDrawn="1"/>
        </p:nvPicPr>
        <p:blipFill>
          <a:blip r:embed="rId1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8538" y="5013325"/>
            <a:ext cx="1835150" cy="1631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0" name="Рисунок 6" descr="3399018-e1093bc93b80ae9b.png"/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188913"/>
            <a:ext cx="2409825" cy="2465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1" name="Заголовок 1"/>
          <p:cNvSpPr>
            <a:spLocks noGrp="1"/>
          </p:cNvSpPr>
          <p:nvPr userDrawn="1"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32" name="Текст 2"/>
          <p:cNvSpPr>
            <a:spLocks noGrp="1"/>
          </p:cNvSpPr>
          <p:nvPr userDrawn="1"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 userDrawn="1"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E25C6B2-9A3A-4FE1-8071-079BD158FB81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t>18.01.2021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 userDrawn="1"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ru-RU" smtClean="0">
                <a:solidFill>
                  <a:prstClr val="black">
                    <a:tint val="75000"/>
                  </a:prstClr>
                </a:solidFill>
              </a:rPr>
              <a:t>Масленникова Светлана Викторовна </a:t>
            </a: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 userDrawn="1"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E56987B-0EA7-4881-B402-09C72E9DE984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05598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9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Группа 15"/>
          <p:cNvGrpSpPr>
            <a:grpSpLocks/>
          </p:cNvGrpSpPr>
          <p:nvPr userDrawn="1"/>
        </p:nvGrpSpPr>
        <p:grpSpPr bwMode="auto">
          <a:xfrm>
            <a:off x="323850" y="3429000"/>
            <a:ext cx="1439863" cy="1247775"/>
            <a:chOff x="323528" y="3429000"/>
            <a:chExt cx="1440160" cy="1248138"/>
          </a:xfrm>
        </p:grpSpPr>
        <p:pic>
          <p:nvPicPr>
            <p:cNvPr id="1038" name="Рисунок 13" descr="babochkia-500.gif"/>
            <p:cNvPicPr>
              <a:picLocks noChangeAspect="1"/>
            </p:cNvPicPr>
            <p:nvPr userDrawn="1"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3528" y="3717032"/>
              <a:ext cx="864096" cy="960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39" name="Рисунок 14" descr="babochkia-500.gif"/>
            <p:cNvPicPr>
              <a:picLocks noChangeAspect="1"/>
            </p:cNvPicPr>
            <p:nvPr userDrawn="1"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71600" y="3429000"/>
              <a:ext cx="792088" cy="7658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1027" name="Группа 10"/>
          <p:cNvGrpSpPr>
            <a:grpSpLocks/>
          </p:cNvGrpSpPr>
          <p:nvPr userDrawn="1"/>
        </p:nvGrpSpPr>
        <p:grpSpPr bwMode="auto">
          <a:xfrm>
            <a:off x="323850" y="4221163"/>
            <a:ext cx="2144713" cy="2636837"/>
            <a:chOff x="1043608" y="4221088"/>
            <a:chExt cx="2144514" cy="2636912"/>
          </a:xfrm>
        </p:grpSpPr>
        <p:pic>
          <p:nvPicPr>
            <p:cNvPr id="1036" name="Рисунок 7" descr="e3e9b00d15bcbc5802.jpg"/>
            <p:cNvPicPr>
              <a:picLocks noChangeAspect="1"/>
            </p:cNvPicPr>
            <p:nvPr userDrawn="1"/>
          </p:nvPicPr>
          <p:blipFill>
            <a:blip r:embed="rId11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43608" y="4383561"/>
              <a:ext cx="2144514" cy="24744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37" name="Рисунок 8" descr="a1c9f1b1b13b.jpg"/>
            <p:cNvPicPr>
              <a:picLocks noChangeAspect="1"/>
            </p:cNvPicPr>
            <p:nvPr userDrawn="1"/>
          </p:nvPicPr>
          <p:blipFill>
            <a:blip r:embed="rId12">
              <a:clrChange>
                <a:clrFrom>
                  <a:srgbClr val="FEFBFD"/>
                </a:clrFrom>
                <a:clrTo>
                  <a:srgbClr val="FEFBFD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96626" y="4221088"/>
              <a:ext cx="967781" cy="10484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1028" name="Рисунок 9" descr="b861062e1437.jpg"/>
          <p:cNvPicPr>
            <a:picLocks noChangeAspect="1"/>
          </p:cNvPicPr>
          <p:nvPr userDrawn="1"/>
        </p:nvPicPr>
        <p:blipFill>
          <a:blip r:embed="rId1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1275" y="5084763"/>
            <a:ext cx="2030413" cy="1628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Рисунок 11" descr="e5cf2d10abe1974a9d.jpg"/>
          <p:cNvPicPr>
            <a:picLocks noChangeAspect="1"/>
          </p:cNvPicPr>
          <p:nvPr userDrawn="1"/>
        </p:nvPicPr>
        <p:blipFill>
          <a:blip r:embed="rId1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8538" y="5013325"/>
            <a:ext cx="1835150" cy="1631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0" name="Рисунок 6" descr="3399018-e1093bc93b80ae9b.png"/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188913"/>
            <a:ext cx="2409825" cy="2465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1" name="Заголовок 1"/>
          <p:cNvSpPr>
            <a:spLocks noGrp="1"/>
          </p:cNvSpPr>
          <p:nvPr userDrawn="1"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32" name="Текст 2"/>
          <p:cNvSpPr>
            <a:spLocks noGrp="1"/>
          </p:cNvSpPr>
          <p:nvPr userDrawn="1"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 userDrawn="1"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F06E7C4-EB0C-4CC3-9E1C-967A2AA8A1CD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t>18.01.2021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 userDrawn="1"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ru-RU" smtClean="0">
                <a:solidFill>
                  <a:prstClr val="black">
                    <a:tint val="75000"/>
                  </a:prstClr>
                </a:solidFill>
              </a:rPr>
              <a:t>Масленникова Светлана Викторовна </a:t>
            </a: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 userDrawn="1"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E56987B-0EA7-4881-B402-09C72E9DE984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26518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3" r:id="rId1"/>
    <p:sldLayoutId id="2147483694" r:id="rId2"/>
    <p:sldLayoutId id="2147483695" r:id="rId3"/>
    <p:sldLayoutId id="2147483696" r:id="rId4"/>
    <p:sldLayoutId id="2147483697" r:id="rId5"/>
    <p:sldLayoutId id="2147483698" r:id="rId6"/>
    <p:sldLayoutId id="2147483699" r:id="rId7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9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Группа 15"/>
          <p:cNvGrpSpPr>
            <a:grpSpLocks/>
          </p:cNvGrpSpPr>
          <p:nvPr userDrawn="1"/>
        </p:nvGrpSpPr>
        <p:grpSpPr bwMode="auto">
          <a:xfrm>
            <a:off x="323850" y="3429000"/>
            <a:ext cx="1439863" cy="1247775"/>
            <a:chOff x="323528" y="3429000"/>
            <a:chExt cx="1440160" cy="1248138"/>
          </a:xfrm>
        </p:grpSpPr>
        <p:pic>
          <p:nvPicPr>
            <p:cNvPr id="1038" name="Рисунок 13" descr="babochkia-500.gif"/>
            <p:cNvPicPr>
              <a:picLocks noChangeAspect="1"/>
            </p:cNvPicPr>
            <p:nvPr userDrawn="1"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3528" y="3717032"/>
              <a:ext cx="864096" cy="960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39" name="Рисунок 14" descr="babochkia-500.gif"/>
            <p:cNvPicPr>
              <a:picLocks noChangeAspect="1"/>
            </p:cNvPicPr>
            <p:nvPr userDrawn="1"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71600" y="3429000"/>
              <a:ext cx="792088" cy="7658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1027" name="Группа 10"/>
          <p:cNvGrpSpPr>
            <a:grpSpLocks/>
          </p:cNvGrpSpPr>
          <p:nvPr userDrawn="1"/>
        </p:nvGrpSpPr>
        <p:grpSpPr bwMode="auto">
          <a:xfrm>
            <a:off x="323850" y="4221163"/>
            <a:ext cx="2144713" cy="2636837"/>
            <a:chOff x="1043608" y="4221088"/>
            <a:chExt cx="2144514" cy="2636912"/>
          </a:xfrm>
        </p:grpSpPr>
        <p:pic>
          <p:nvPicPr>
            <p:cNvPr id="1036" name="Рисунок 7" descr="e3e9b00d15bcbc5802.jpg"/>
            <p:cNvPicPr>
              <a:picLocks noChangeAspect="1"/>
            </p:cNvPicPr>
            <p:nvPr userDrawn="1"/>
          </p:nvPicPr>
          <p:blipFill>
            <a:blip r:embed="rId11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43608" y="4383561"/>
              <a:ext cx="2144514" cy="24744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37" name="Рисунок 8" descr="a1c9f1b1b13b.jpg"/>
            <p:cNvPicPr>
              <a:picLocks noChangeAspect="1"/>
            </p:cNvPicPr>
            <p:nvPr userDrawn="1"/>
          </p:nvPicPr>
          <p:blipFill>
            <a:blip r:embed="rId12">
              <a:clrChange>
                <a:clrFrom>
                  <a:srgbClr val="FEFBFD"/>
                </a:clrFrom>
                <a:clrTo>
                  <a:srgbClr val="FEFBFD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96626" y="4221088"/>
              <a:ext cx="967781" cy="10484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1028" name="Рисунок 9" descr="b861062e1437.jpg"/>
          <p:cNvPicPr>
            <a:picLocks noChangeAspect="1"/>
          </p:cNvPicPr>
          <p:nvPr userDrawn="1"/>
        </p:nvPicPr>
        <p:blipFill>
          <a:blip r:embed="rId1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1275" y="5084763"/>
            <a:ext cx="2030413" cy="1628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Рисунок 11" descr="e5cf2d10abe1974a9d.jpg"/>
          <p:cNvPicPr>
            <a:picLocks noChangeAspect="1"/>
          </p:cNvPicPr>
          <p:nvPr userDrawn="1"/>
        </p:nvPicPr>
        <p:blipFill>
          <a:blip r:embed="rId1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8538" y="5013325"/>
            <a:ext cx="1835150" cy="1631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0" name="Рисунок 6" descr="3399018-e1093bc93b80ae9b.png"/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188913"/>
            <a:ext cx="2409825" cy="2465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1" name="Заголовок 1"/>
          <p:cNvSpPr>
            <a:spLocks noGrp="1"/>
          </p:cNvSpPr>
          <p:nvPr userDrawn="1"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32" name="Текст 2"/>
          <p:cNvSpPr>
            <a:spLocks noGrp="1"/>
          </p:cNvSpPr>
          <p:nvPr userDrawn="1"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 userDrawn="1"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06F9207-2DB4-4B64-95C2-FD45A9CCB012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t>18.01.2021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 userDrawn="1"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ru-RU" smtClean="0">
                <a:solidFill>
                  <a:prstClr val="black">
                    <a:tint val="75000"/>
                  </a:prstClr>
                </a:solidFill>
              </a:rPr>
              <a:t>Масленникова Светлана Викторовна </a:t>
            </a: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 userDrawn="1"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E56987B-0EA7-4881-B402-09C72E9DE984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91525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  <p:sldLayoutId id="2147483702" r:id="rId2"/>
    <p:sldLayoutId id="2147483703" r:id="rId3"/>
    <p:sldLayoutId id="2147483704" r:id="rId4"/>
    <p:sldLayoutId id="2147483705" r:id="rId5"/>
    <p:sldLayoutId id="2147483706" r:id="rId6"/>
    <p:sldLayoutId id="2147483707" r:id="rId7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0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0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Заголовок 1"/>
          <p:cNvSpPr>
            <a:spLocks noGrp="1"/>
          </p:cNvSpPr>
          <p:nvPr>
            <p:ph type="ctrTitle"/>
          </p:nvPr>
        </p:nvSpPr>
        <p:spPr>
          <a:xfrm>
            <a:off x="684213" y="1125538"/>
            <a:ext cx="7773987" cy="1727200"/>
          </a:xfrm>
        </p:spPr>
        <p:txBody>
          <a:bodyPr/>
          <a:lstStyle/>
          <a:p>
            <a:pPr eaLnBrk="1" hangingPunct="1"/>
            <a:r>
              <a:rPr lang="ru-RU" smtClean="0">
                <a:solidFill>
                  <a:srgbClr val="0070C0"/>
                </a:solidFill>
              </a:rPr>
              <a:t>Подвижная игра</a:t>
            </a:r>
          </a:p>
        </p:txBody>
      </p:sp>
      <p:sp>
        <p:nvSpPr>
          <p:cNvPr id="512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76375" y="2636838"/>
            <a:ext cx="6296025" cy="3001962"/>
          </a:xfrm>
        </p:spPr>
        <p:txBody>
          <a:bodyPr/>
          <a:lstStyle/>
          <a:p>
            <a:pPr eaLnBrk="1" hangingPunct="1"/>
            <a:r>
              <a:rPr lang="ru-RU" smtClean="0">
                <a:solidFill>
                  <a:srgbClr val="FF0000"/>
                </a:solidFill>
              </a:rPr>
              <a:t>Методика проведения в группах ясельного возраста</a:t>
            </a:r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dirty="0" smtClean="0">
                <a:solidFill>
                  <a:prstClr val="black">
                    <a:tint val="75000"/>
                  </a:prstClr>
                </a:solidFill>
              </a:rPr>
              <a:t>Масленникова Светлана Викторовна </a:t>
            </a: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46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764704"/>
            <a:ext cx="8229600" cy="4525963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ru-RU" dirty="0" smtClean="0"/>
              <a:t>	Особым образом должен подаваться сигнал на окончание игровых действий в новой игре: желательно, чтобы он проходил в три этапа</a:t>
            </a:r>
          </a:p>
          <a:p>
            <a:pPr marL="0" indent="0">
              <a:buNone/>
            </a:pPr>
            <a:r>
              <a:rPr lang="ru-RU" dirty="0" smtClean="0"/>
              <a:t>1.	Уточнение изменения действий (кот проснулся)</a:t>
            </a:r>
          </a:p>
          <a:p>
            <a:pPr marL="0" indent="0">
              <a:buNone/>
            </a:pPr>
            <a:r>
              <a:rPr lang="ru-RU" dirty="0" smtClean="0"/>
              <a:t>2.	Как необходимо отреагировать (убегать)</a:t>
            </a:r>
          </a:p>
          <a:p>
            <a:pPr marL="0" indent="0">
              <a:buNone/>
            </a:pPr>
            <a:r>
              <a:rPr lang="ru-RU" dirty="0" smtClean="0"/>
              <a:t>3.	Непосредственно сигнал (мяу)</a:t>
            </a:r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dirty="0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>
                <a:solidFill>
                  <a:prstClr val="black">
                    <a:tint val="75000"/>
                  </a:prstClr>
                </a:solidFill>
              </a:rPr>
              <a:t>Масленникова Светлана Викторовна </a:t>
            </a: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272604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404664"/>
            <a:ext cx="8229600" cy="4525963"/>
          </a:xfrm>
        </p:spPr>
        <p:txBody>
          <a:bodyPr/>
          <a:lstStyle/>
          <a:p>
            <a:pPr lvl="0">
              <a:lnSpc>
                <a:spcPct val="115000"/>
              </a:lnSpc>
              <a:spcAft>
                <a:spcPts val="1000"/>
              </a:spcAft>
              <a:buFont typeface="Wingdings"/>
              <a:buChar char=""/>
            </a:pPr>
            <a:r>
              <a:rPr lang="ru-RU" sz="2800" dirty="0">
                <a:ea typeface="Calibri"/>
                <a:cs typeface="Times New Roman"/>
              </a:rPr>
              <a:t>Педагогическая оценка только положительная, каждый малыш должен быть в позиции выигрыша</a:t>
            </a:r>
          </a:p>
          <a:p>
            <a:pPr lvl="0">
              <a:lnSpc>
                <a:spcPct val="115000"/>
              </a:lnSpc>
              <a:spcAft>
                <a:spcPts val="1000"/>
              </a:spcAft>
              <a:buFont typeface="Wingdings"/>
              <a:buChar char=""/>
            </a:pPr>
            <a:r>
              <a:rPr lang="ru-RU" sz="2800" dirty="0">
                <a:solidFill>
                  <a:srgbClr val="FF0000"/>
                </a:solidFill>
                <a:ea typeface="Calibri"/>
                <a:cs typeface="Times New Roman"/>
              </a:rPr>
              <a:t>Главное правило подвижной игры- </a:t>
            </a:r>
            <a:r>
              <a:rPr lang="ru-RU" sz="2800" dirty="0">
                <a:ea typeface="Calibri"/>
                <a:cs typeface="Times New Roman"/>
              </a:rPr>
              <a:t>движения выполняемые в ходе игры должны быть хорошо усвоенные детьми и разучены воспитателем во время физкультурного занятия и в индивидуальной работе в режимном моменте, т.е. находиться на третьем этапе освоения движения</a:t>
            </a: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>
                <a:solidFill>
                  <a:prstClr val="black">
                    <a:tint val="75000"/>
                  </a:prstClr>
                </a:solidFill>
              </a:rPr>
              <a:t>Масленникова Светлана Викторовна </a:t>
            </a: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583163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1556792"/>
            <a:ext cx="7772400" cy="1470025"/>
          </a:xfrm>
        </p:spPr>
        <p:txBody>
          <a:bodyPr/>
          <a:lstStyle/>
          <a:p>
            <a:r>
              <a:rPr lang="ru-RU" sz="5400" dirty="0" smtClean="0">
                <a:solidFill>
                  <a:srgbClr val="FF0000"/>
                </a:solidFill>
              </a:rPr>
              <a:t>«Лохматый пес»</a:t>
            </a:r>
            <a:endParaRPr lang="ru-RU" sz="5400" dirty="0">
              <a:solidFill>
                <a:srgbClr val="FF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03648" y="3140968"/>
            <a:ext cx="6400800" cy="1752600"/>
          </a:xfrm>
        </p:spPr>
        <p:txBody>
          <a:bodyPr/>
          <a:lstStyle/>
          <a:p>
            <a:r>
              <a:rPr lang="ru-RU" sz="4000" dirty="0">
                <a:solidFill>
                  <a:srgbClr val="002060"/>
                </a:solidFill>
              </a:rPr>
              <a:t>п</a:t>
            </a:r>
            <a:r>
              <a:rPr lang="ru-RU" sz="4000" dirty="0" smtClean="0">
                <a:solidFill>
                  <a:srgbClr val="002060"/>
                </a:solidFill>
              </a:rPr>
              <a:t>ример игры</a:t>
            </a:r>
            <a:endParaRPr lang="ru-RU" sz="4000" dirty="0">
              <a:solidFill>
                <a:srgbClr val="002060"/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>
                <a:solidFill>
                  <a:prstClr val="black">
                    <a:tint val="75000"/>
                  </a:prstClr>
                </a:solidFill>
              </a:rPr>
              <a:t>Масленникова Светлана Викторовна </a:t>
            </a: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303179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052736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/>
              <a:t>•	Слышен стук в дверь.</a:t>
            </a:r>
          </a:p>
          <a:p>
            <a:pPr marL="0" indent="0">
              <a:buNone/>
            </a:pPr>
            <a:r>
              <a:rPr lang="ru-RU" dirty="0" smtClean="0"/>
              <a:t>•	Воспитатель: «Кто там?»  вносит игрушку лохматого щенка.  «Посмотрите , кто к нам пришел в гости.  Какой веселый и лохматый!  Посмотрите, какие добрые у него глазки, мягкая шерсть.  Его зовут Дружок.  Хотите поиграть с Дружком?» /этапы №№2,3,4,5,10/</a:t>
            </a: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>
                <a:solidFill>
                  <a:prstClr val="black">
                    <a:tint val="75000"/>
                  </a:prstClr>
                </a:solidFill>
              </a:rPr>
              <a:t>Масленникова Светлана Викторовна </a:t>
            </a: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564211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980728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/>
              <a:t>•	Тогда заходите в домик( шнур с завязанными бантиками раскладывается на одной стороне комнаты). Дети встают – каждый сзади бантика. Молодцы! /этапы №№5,6,7,10/</a:t>
            </a:r>
          </a:p>
          <a:p>
            <a:pPr marL="0" indent="0">
              <a:buNone/>
            </a:pPr>
            <a:r>
              <a:rPr lang="ru-RU" dirty="0" smtClean="0"/>
              <a:t>•	А Дружок пошел к себе в домик( воспитатель переходит в противоположенную часть комнаты на расстояние 2,5 метра, ставит стул и сажает щенка на стул).</a:t>
            </a: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>
                <a:solidFill>
                  <a:prstClr val="black">
                    <a:tint val="75000"/>
                  </a:prstClr>
                </a:solidFill>
              </a:rPr>
              <a:t>Масленникова Светлана Викторовна </a:t>
            </a: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755396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764704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/>
              <a:t>•	Воспитатель переходит к домику детей. «Выходите дети из домика».</a:t>
            </a:r>
          </a:p>
          <a:p>
            <a:pPr marL="0" indent="0">
              <a:buNone/>
            </a:pPr>
            <a:r>
              <a:rPr lang="ru-RU" dirty="0" smtClean="0"/>
              <a:t>•	Воспитатель : «Вот сидит лохматый пес, в лапы свой уткнувши нос. Очень тихо он сидит , не то дремлет, не то спит. Подойдем к нему , разбудим, и посмотрим что-то будет. (воспитатель в это время мелкими шагами двигается в сторону собаки, активизируя жестами и мимикой детей на такие же действия) /этапы №№5.9,10/</a:t>
            </a: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>
                <a:solidFill>
                  <a:prstClr val="black">
                    <a:tint val="75000"/>
                  </a:prstClr>
                </a:solidFill>
              </a:rPr>
              <a:t>Масленникова Светлана Викторовна </a:t>
            </a: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414594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332656"/>
            <a:ext cx="8424936" cy="4525963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/>
              <a:t>•	</a:t>
            </a:r>
            <a:r>
              <a:rPr lang="ru-RU" sz="2800" dirty="0" smtClean="0"/>
              <a:t>Посмотрите, Дружок проснулся! /первый этап сигнала к окончанию игры/</a:t>
            </a:r>
          </a:p>
          <a:p>
            <a:pPr marL="0" indent="0">
              <a:buNone/>
            </a:pPr>
            <a:r>
              <a:rPr lang="ru-RU" dirty="0" smtClean="0"/>
              <a:t>•	</a:t>
            </a:r>
            <a:r>
              <a:rPr lang="ru-RU" sz="2800" dirty="0" smtClean="0"/>
              <a:t>Убегайте! /2 этап сигнала на окончания игры/</a:t>
            </a:r>
          </a:p>
          <a:p>
            <a:pPr marL="0" indent="0">
              <a:buNone/>
            </a:pPr>
            <a:r>
              <a:rPr lang="ru-RU" dirty="0" smtClean="0"/>
              <a:t>•	</a:t>
            </a:r>
            <a:r>
              <a:rPr lang="ru-RU" sz="2800" dirty="0" smtClean="0"/>
              <a:t>«Гав-гав-гав!» / 3 этап сигнала на окончания игры/ , /этапы №№5,11/</a:t>
            </a:r>
          </a:p>
          <a:p>
            <a:pPr marL="0" indent="0">
              <a:buNone/>
            </a:pPr>
            <a:r>
              <a:rPr lang="ru-RU" sz="2800" dirty="0" smtClean="0"/>
              <a:t>•	Дети бегут в свой домик, воспитатель имитирует ловлю .</a:t>
            </a:r>
          </a:p>
          <a:p>
            <a:pPr marL="0" indent="0">
              <a:buNone/>
            </a:pPr>
            <a:r>
              <a:rPr lang="ru-RU" sz="2800" dirty="0" smtClean="0"/>
              <a:t>•	- Молодцы, все дети убежали от Дружка! /этапы №№5,11/</a:t>
            </a:r>
          </a:p>
          <a:p>
            <a:pPr marL="0" indent="0">
              <a:buNone/>
            </a:pPr>
            <a:r>
              <a:rPr lang="ru-RU" sz="2800" dirty="0" smtClean="0"/>
              <a:t>•	Воспитатель: «Хотите еще поиграть ?» игра повторяется 2-3 раз.</a:t>
            </a: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>
                <a:solidFill>
                  <a:prstClr val="black">
                    <a:tint val="75000"/>
                  </a:prstClr>
                </a:solidFill>
              </a:rPr>
              <a:t>Масленникова Светлана Викторовна </a:t>
            </a: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899964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331641" y="2420888"/>
            <a:ext cx="853591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72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Желаю удачи !</a:t>
            </a: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>
                <a:solidFill>
                  <a:prstClr val="black">
                    <a:tint val="75000"/>
                  </a:prstClr>
                </a:solidFill>
              </a:rPr>
              <a:t>Масленникова Светлана Викторовна </a:t>
            </a: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80217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lnSpc>
                <a:spcPct val="115000"/>
              </a:lnSpc>
              <a:spcAft>
                <a:spcPts val="1000"/>
              </a:spcAft>
            </a:pPr>
            <a:r>
              <a:rPr lang="ru-RU" smtClean="0">
                <a:ea typeface="Calibri" pitchFamily="34" charset="0"/>
                <a:cs typeface="Times New Roman" pitchFamily="18" charset="0"/>
              </a:rPr>
              <a:t/>
            </a:r>
            <a:br>
              <a:rPr lang="ru-RU" smtClean="0">
                <a:ea typeface="Calibri" pitchFamily="34" charset="0"/>
                <a:cs typeface="Times New Roman" pitchFamily="18" charset="0"/>
              </a:rPr>
            </a:br>
            <a:r>
              <a:rPr lang="ru-RU" smtClean="0">
                <a:solidFill>
                  <a:srgbClr val="002060"/>
                </a:solidFill>
                <a:ea typeface="Calibri" pitchFamily="34" charset="0"/>
                <a:cs typeface="Times New Roman" pitchFamily="18" charset="0"/>
              </a:rPr>
              <a:t>Этапы проведения подвижной игры</a:t>
            </a:r>
            <a:br>
              <a:rPr lang="ru-RU" smtClean="0">
                <a:solidFill>
                  <a:srgbClr val="002060"/>
                </a:solidFill>
                <a:ea typeface="Calibri" pitchFamily="34" charset="0"/>
                <a:cs typeface="Times New Roman" pitchFamily="18" charset="0"/>
              </a:rPr>
            </a:br>
            <a:endParaRPr lang="ru-RU" smtClean="0">
              <a:solidFill>
                <a:srgbClr val="002060"/>
              </a:solidFill>
            </a:endParaRPr>
          </a:p>
        </p:txBody>
      </p:sp>
      <p:sp>
        <p:nvSpPr>
          <p:cNvPr id="6147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 eaLnBrk="1" hangingPunct="1">
              <a:buFont typeface="Arial" charset="0"/>
              <a:buNone/>
            </a:pPr>
            <a:r>
              <a:rPr lang="ru-RU" sz="1800" b="1" dirty="0" smtClean="0"/>
              <a:t>/этапы проведения не зависят от ее вида, сложности и возрастной принадлежности/</a:t>
            </a:r>
          </a:p>
          <a:p>
            <a:pPr marL="0" indent="0" algn="just" eaLnBrk="1" hangingPunct="1">
              <a:buFont typeface="Arial" charset="0"/>
              <a:buNone/>
            </a:pPr>
            <a:r>
              <a:rPr lang="ru-RU" sz="1800" b="1" dirty="0" smtClean="0"/>
              <a:t>               1.Выбор игры</a:t>
            </a:r>
          </a:p>
          <a:p>
            <a:pPr marL="0" indent="0" algn="just" eaLnBrk="1" hangingPunct="1">
              <a:buFont typeface="Arial" charset="0"/>
              <a:buNone/>
            </a:pPr>
            <a:r>
              <a:rPr lang="ru-RU" sz="1800" b="1" dirty="0" smtClean="0"/>
              <a:t>               2.Создание интереса детей к игре</a:t>
            </a:r>
          </a:p>
          <a:p>
            <a:pPr marL="0" indent="0" algn="just" eaLnBrk="1" hangingPunct="1">
              <a:buFont typeface="Arial" charset="0"/>
              <a:buNone/>
            </a:pPr>
            <a:r>
              <a:rPr lang="ru-RU" sz="1800" b="1" dirty="0" smtClean="0"/>
              <a:t>               3.Сбор на игру</a:t>
            </a:r>
          </a:p>
          <a:p>
            <a:pPr marL="0" indent="0" algn="just" eaLnBrk="1" hangingPunct="1">
              <a:buFont typeface="Arial" charset="0"/>
              <a:buNone/>
            </a:pPr>
            <a:r>
              <a:rPr lang="ru-RU" sz="1800" b="1" dirty="0" smtClean="0"/>
              <a:t>               4.Организация играющих</a:t>
            </a:r>
          </a:p>
          <a:p>
            <a:pPr marL="0" indent="0" algn="just" eaLnBrk="1" hangingPunct="1">
              <a:buFont typeface="Arial" charset="0"/>
              <a:buNone/>
            </a:pPr>
            <a:r>
              <a:rPr lang="ru-RU" sz="1800" b="1" dirty="0" smtClean="0"/>
              <a:t>               5.Объяснения правил игры</a:t>
            </a:r>
          </a:p>
          <a:p>
            <a:pPr marL="0" indent="0" algn="just" eaLnBrk="1" hangingPunct="1">
              <a:buFont typeface="Arial" charset="0"/>
              <a:buNone/>
            </a:pPr>
            <a:r>
              <a:rPr lang="ru-RU" sz="1800" b="1" dirty="0" smtClean="0"/>
              <a:t>               6.Распределение  ролей</a:t>
            </a:r>
          </a:p>
          <a:p>
            <a:pPr marL="0" indent="0" algn="just" eaLnBrk="1" hangingPunct="1">
              <a:buFont typeface="Arial" charset="0"/>
              <a:buNone/>
            </a:pPr>
            <a:r>
              <a:rPr lang="ru-RU" sz="1800" b="1" dirty="0" smtClean="0"/>
              <a:t>               7.Разметка площадки</a:t>
            </a:r>
          </a:p>
          <a:p>
            <a:pPr marL="0" indent="0" algn="just" eaLnBrk="1" hangingPunct="1">
              <a:buFont typeface="Arial" charset="0"/>
              <a:buNone/>
            </a:pPr>
            <a:r>
              <a:rPr lang="ru-RU" sz="1800" b="1" dirty="0" smtClean="0"/>
              <a:t>               8.Раздача инвентаря и атрибутов</a:t>
            </a:r>
          </a:p>
          <a:p>
            <a:pPr marL="0" indent="0" algn="just" eaLnBrk="1" hangingPunct="1">
              <a:buFont typeface="Arial" charset="0"/>
              <a:buNone/>
            </a:pPr>
            <a:r>
              <a:rPr lang="ru-RU" sz="1800" b="1" dirty="0" smtClean="0"/>
              <a:t>                9.Сигнал на начало игры</a:t>
            </a:r>
          </a:p>
          <a:p>
            <a:pPr marL="0" indent="0" algn="just" eaLnBrk="1" hangingPunct="1">
              <a:buFont typeface="Arial" charset="0"/>
              <a:buNone/>
            </a:pPr>
            <a:r>
              <a:rPr lang="ru-RU" sz="1800" b="1" dirty="0" smtClean="0"/>
              <a:t>               10.Проведение игры</a:t>
            </a:r>
          </a:p>
          <a:p>
            <a:pPr marL="0" indent="0" algn="just" eaLnBrk="1" hangingPunct="1">
              <a:buFont typeface="Arial" charset="0"/>
              <a:buNone/>
            </a:pPr>
            <a:r>
              <a:rPr lang="ru-RU" sz="1800" b="1" dirty="0" smtClean="0"/>
              <a:t>               11.Сигнал на окончание игры</a:t>
            </a:r>
          </a:p>
          <a:p>
            <a:pPr marL="0" indent="0" algn="just" eaLnBrk="1" hangingPunct="1">
              <a:buFont typeface="Arial" charset="0"/>
              <a:buNone/>
            </a:pPr>
            <a:r>
              <a:rPr lang="ru-RU" sz="1800" b="1" dirty="0" smtClean="0"/>
              <a:t>              12.Педагогический анализ игры</a:t>
            </a:r>
          </a:p>
          <a:p>
            <a:pPr marL="0" indent="0" algn="ctr" eaLnBrk="1" hangingPunct="1">
              <a:buFont typeface="Arial" charset="0"/>
              <a:buNone/>
            </a:pPr>
            <a:r>
              <a:rPr lang="ru-RU" sz="1800" b="1" dirty="0" smtClean="0"/>
              <a:t>Последовательность этапов может меняться, но нельзя нарушать последовательность №№9,10,11,12.</a:t>
            </a:r>
          </a:p>
          <a:p>
            <a:pPr marL="0" indent="0" eaLnBrk="1" hangingPunct="1">
              <a:buFont typeface="Arial" charset="0"/>
              <a:buNone/>
            </a:pPr>
            <a:endParaRPr lang="ru-RU" dirty="0" smtClean="0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>
                <a:solidFill>
                  <a:prstClr val="black">
                    <a:tint val="75000"/>
                  </a:prstClr>
                </a:solidFill>
              </a:rPr>
              <a:t>Масленникова Светлана Викторовна </a:t>
            </a: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0609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00113" y="620713"/>
            <a:ext cx="7594600" cy="5148262"/>
          </a:xfrm>
        </p:spPr>
        <p:txBody>
          <a:bodyPr rtlCol="0"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dirty="0" smtClean="0">
                <a:solidFill>
                  <a:srgbClr val="002060"/>
                </a:solidFill>
              </a:rPr>
              <a:t>Классификация подвижных игр</a:t>
            </a:r>
          </a:p>
        </p:txBody>
      </p:sp>
      <p:sp>
        <p:nvSpPr>
          <p:cNvPr id="7171" name="Текст 2"/>
          <p:cNvSpPr>
            <a:spLocks noGrp="1"/>
          </p:cNvSpPr>
          <p:nvPr>
            <p:ph type="body" idx="1"/>
          </p:nvPr>
        </p:nvSpPr>
        <p:spPr>
          <a:xfrm>
            <a:off x="755650" y="1916113"/>
            <a:ext cx="7739063" cy="2490787"/>
          </a:xfrm>
        </p:spPr>
        <p:txBody>
          <a:bodyPr/>
          <a:lstStyle/>
          <a:p>
            <a:pPr marL="342900" indent="-342900" eaLnBrk="1" hangingPunct="1">
              <a:buFont typeface="Wingdings" pitchFamily="2" charset="2"/>
              <a:buChar char="q"/>
            </a:pPr>
            <a:r>
              <a:rPr lang="ru-RU" sz="2800" smtClean="0">
                <a:solidFill>
                  <a:srgbClr val="FF0000"/>
                </a:solidFill>
              </a:rPr>
              <a:t> на игры с правилами и спортивные игры</a:t>
            </a:r>
          </a:p>
          <a:p>
            <a:pPr marL="342900" indent="-342900" eaLnBrk="1" hangingPunct="1">
              <a:buFont typeface="Wingdings" pitchFamily="2" charset="2"/>
              <a:buChar char="q"/>
            </a:pPr>
            <a:r>
              <a:rPr lang="ru-RU" sz="2800" smtClean="0">
                <a:solidFill>
                  <a:srgbClr val="FF0000"/>
                </a:solidFill>
              </a:rPr>
              <a:t> по степени активности/уровню мышечного напряжения/</a:t>
            </a:r>
          </a:p>
          <a:p>
            <a:pPr marL="342900" indent="-342900" eaLnBrk="1" hangingPunct="1">
              <a:buFont typeface="Wingdings" pitchFamily="2" charset="2"/>
              <a:buChar char="q"/>
            </a:pPr>
            <a:r>
              <a:rPr lang="ru-RU" sz="2800" smtClean="0">
                <a:solidFill>
                  <a:srgbClr val="FF0000"/>
                </a:solidFill>
              </a:rPr>
              <a:t> по основным видам движения/ в программе Васильевой М.А./</a:t>
            </a: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>
                <a:solidFill>
                  <a:prstClr val="black">
                    <a:tint val="75000"/>
                  </a:prstClr>
                </a:solidFill>
              </a:rPr>
              <a:t>Масленникова Светлана Викторовна </a:t>
            </a: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2792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Заголовок 1"/>
          <p:cNvSpPr>
            <a:spLocks noGrp="1"/>
          </p:cNvSpPr>
          <p:nvPr>
            <p:ph type="title"/>
          </p:nvPr>
        </p:nvSpPr>
        <p:spPr>
          <a:xfrm>
            <a:off x="684213" y="1081088"/>
            <a:ext cx="8229600" cy="1143000"/>
          </a:xfrm>
        </p:spPr>
        <p:txBody>
          <a:bodyPr/>
          <a:lstStyle/>
          <a:p>
            <a:pPr eaLnBrk="1" hangingPunct="1"/>
            <a:r>
              <a:rPr lang="ru-RU" sz="4800" smtClean="0">
                <a:solidFill>
                  <a:srgbClr val="FF0000"/>
                </a:solidFill>
              </a:rPr>
              <a:t>По степени активности</a:t>
            </a:r>
          </a:p>
        </p:txBody>
      </p:sp>
      <p:sp>
        <p:nvSpPr>
          <p:cNvPr id="8195" name="Прямоугольник 3"/>
          <p:cNvSpPr>
            <a:spLocks noChangeArrowheads="1"/>
          </p:cNvSpPr>
          <p:nvPr/>
        </p:nvSpPr>
        <p:spPr bwMode="auto">
          <a:xfrm>
            <a:off x="2484438" y="2349500"/>
            <a:ext cx="4572000" cy="221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342900" indent="-342900" fontAlgn="base">
              <a:lnSpc>
                <a:spcPct val="115000"/>
              </a:lnSpc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"/>
            </a:pPr>
            <a:r>
              <a:rPr lang="ru-RU" sz="4000" smtClean="0">
                <a:solidFill>
                  <a:srgbClr val="002060"/>
                </a:solidFill>
                <a:ea typeface="Calibri" pitchFamily="34" charset="0"/>
                <a:cs typeface="Times New Roman" pitchFamily="18" charset="0"/>
              </a:rPr>
              <a:t>Высокой </a:t>
            </a:r>
          </a:p>
          <a:p>
            <a:pPr marL="342900" indent="-342900" fontAlgn="base">
              <a:lnSpc>
                <a:spcPct val="115000"/>
              </a:lnSpc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"/>
            </a:pPr>
            <a:r>
              <a:rPr lang="ru-RU" sz="4000" smtClean="0">
                <a:solidFill>
                  <a:srgbClr val="002060"/>
                </a:solidFill>
                <a:ea typeface="Calibri" pitchFamily="34" charset="0"/>
                <a:cs typeface="Times New Roman" pitchFamily="18" charset="0"/>
              </a:rPr>
              <a:t>Средней </a:t>
            </a:r>
          </a:p>
          <a:p>
            <a:pPr marL="342900" indent="-342900" fontAlgn="base">
              <a:lnSpc>
                <a:spcPct val="115000"/>
              </a:lnSpc>
              <a:spcBef>
                <a:spcPct val="0"/>
              </a:spcBef>
              <a:spcAft>
                <a:spcPts val="1000"/>
              </a:spcAft>
              <a:buFont typeface="Wingdings" pitchFamily="2" charset="2"/>
              <a:buChar char=""/>
            </a:pPr>
            <a:r>
              <a:rPr lang="ru-RU" sz="4000" smtClean="0">
                <a:solidFill>
                  <a:srgbClr val="002060"/>
                </a:solidFill>
                <a:ea typeface="Calibri" pitchFamily="34" charset="0"/>
                <a:cs typeface="Times New Roman" pitchFamily="18" charset="0"/>
              </a:rPr>
              <a:t>Малой</a:t>
            </a:r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>
                <a:solidFill>
                  <a:prstClr val="black">
                    <a:tint val="75000"/>
                  </a:prstClr>
                </a:solidFill>
              </a:rPr>
              <a:t>Масленникова Светлана Викторовна </a:t>
            </a: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93218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930400"/>
          </a:xfrm>
        </p:spPr>
        <p:txBody>
          <a:bodyPr/>
          <a:lstStyle/>
          <a:p>
            <a:pPr marL="342900" indent="-342900" eaLnBrk="1" hangingPunct="1">
              <a:buFontTx/>
              <a:buChar char="•"/>
            </a:pPr>
            <a:r>
              <a:rPr lang="ru-RU" sz="2400" b="1" smtClean="0">
                <a:solidFill>
                  <a:srgbClr val="FF0000"/>
                </a:solidFill>
              </a:rPr>
              <a:t>Большая подвижность- </a:t>
            </a:r>
            <a:r>
              <a:rPr lang="ru-RU" sz="2400" b="1" smtClean="0"/>
              <a:t>участвует вся группа мышц: бег, прыжки ( «Ловишки», «Пятнашки»). Подвижную игру с высокой степени активности нельзя проводить в тот день, если в сетке занятий стоит физкультурное занятие.</a:t>
            </a:r>
          </a:p>
        </p:txBody>
      </p:sp>
      <p:sp>
        <p:nvSpPr>
          <p:cNvPr id="9219" name="Содержимое 2"/>
          <p:cNvSpPr>
            <a:spLocks noGrp="1"/>
          </p:cNvSpPr>
          <p:nvPr>
            <p:ph sz="half" idx="1"/>
          </p:nvPr>
        </p:nvSpPr>
        <p:spPr>
          <a:xfrm>
            <a:off x="539750" y="2420938"/>
            <a:ext cx="3956050" cy="3705225"/>
          </a:xfrm>
        </p:spPr>
        <p:txBody>
          <a:bodyPr/>
          <a:lstStyle/>
          <a:p>
            <a:pPr eaLnBrk="1" hangingPunct="1"/>
            <a:r>
              <a:rPr lang="ru-RU" sz="2400" smtClean="0">
                <a:solidFill>
                  <a:srgbClr val="FF0000"/>
                </a:solidFill>
              </a:rPr>
              <a:t>Средняя подвижность-</a:t>
            </a:r>
            <a:r>
              <a:rPr lang="ru-RU" sz="2400" b="1" smtClean="0"/>
              <a:t>активно участвует вся группа мышц, но характер движений относительно спокойный: ходьба, передача предметов.</a:t>
            </a:r>
            <a:endParaRPr lang="ru-RU" sz="2400" smtClean="0">
              <a:solidFill>
                <a:srgbClr val="FF0000"/>
              </a:solidFill>
            </a:endParaRPr>
          </a:p>
        </p:txBody>
      </p:sp>
      <p:sp>
        <p:nvSpPr>
          <p:cNvPr id="9220" name="Содержимое 3"/>
          <p:cNvSpPr>
            <a:spLocks noGrp="1"/>
          </p:cNvSpPr>
          <p:nvPr>
            <p:ph sz="half" idx="2"/>
          </p:nvPr>
        </p:nvSpPr>
        <p:spPr>
          <a:xfrm>
            <a:off x="4716463" y="2492375"/>
            <a:ext cx="3970337" cy="3633788"/>
          </a:xfrm>
        </p:spPr>
        <p:txBody>
          <a:bodyPr/>
          <a:lstStyle/>
          <a:p>
            <a:pPr eaLnBrk="1" hangingPunct="1"/>
            <a:r>
              <a:rPr lang="ru-RU" smtClean="0">
                <a:solidFill>
                  <a:srgbClr val="FF0000"/>
                </a:solidFill>
              </a:rPr>
              <a:t>Малой активности-</a:t>
            </a:r>
            <a:r>
              <a:rPr lang="ru-RU" sz="2400" b="1" smtClean="0"/>
              <a:t>движения выполняются в медленном темпе, к тому же интенсивность их не значительная: игра с ходьбой, игры на внимание.</a:t>
            </a:r>
            <a:endParaRPr lang="ru-RU" smtClean="0">
              <a:solidFill>
                <a:srgbClr val="FF0000"/>
              </a:solidFill>
            </a:endParaRPr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>
                <a:solidFill>
                  <a:prstClr val="black">
                    <a:tint val="75000"/>
                  </a:prstClr>
                </a:solidFill>
              </a:rPr>
              <a:t>Масленникова Светлана Викторовна </a:t>
            </a: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568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По программе Васильевой А.В. </a:t>
            </a:r>
            <a:b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« От рождения до школы»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2627784" y="1556792"/>
            <a:ext cx="4572000" cy="335476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000" b="1" dirty="0">
                <a:solidFill>
                  <a:schemeClr val="accent2">
                    <a:lumMod val="75000"/>
                  </a:schemeClr>
                </a:solidFill>
              </a:rPr>
              <a:t>/По основным видам движения/</a:t>
            </a:r>
          </a:p>
          <a:p>
            <a:pPr marL="285750" lvl="0" indent="-285750">
              <a:buFont typeface="Arial" pitchFamily="34" charset="0"/>
              <a:buChar char="•"/>
            </a:pPr>
            <a:r>
              <a:rPr lang="ru-RU" sz="2400" dirty="0" err="1">
                <a:solidFill>
                  <a:srgbClr val="002060"/>
                </a:solidFill>
              </a:rPr>
              <a:t>Подлезание</a:t>
            </a:r>
            <a:endParaRPr lang="ru-RU" sz="2400" dirty="0">
              <a:solidFill>
                <a:srgbClr val="002060"/>
              </a:solidFill>
            </a:endParaRPr>
          </a:p>
          <a:p>
            <a:pPr marL="285750" lvl="0" indent="-285750">
              <a:buFont typeface="Arial" pitchFamily="34" charset="0"/>
              <a:buChar char="•"/>
            </a:pPr>
            <a:r>
              <a:rPr lang="ru-RU" sz="2400" dirty="0">
                <a:solidFill>
                  <a:srgbClr val="002060"/>
                </a:solidFill>
              </a:rPr>
              <a:t>Лазанье</a:t>
            </a:r>
          </a:p>
          <a:p>
            <a:pPr marL="285750" lvl="0" indent="-285750">
              <a:buFont typeface="Arial" pitchFamily="34" charset="0"/>
              <a:buChar char="•"/>
            </a:pPr>
            <a:r>
              <a:rPr lang="ru-RU" sz="2400" dirty="0">
                <a:solidFill>
                  <a:srgbClr val="002060"/>
                </a:solidFill>
              </a:rPr>
              <a:t>Бег</a:t>
            </a:r>
          </a:p>
          <a:p>
            <a:pPr marL="285750" lvl="0" indent="-285750">
              <a:buFont typeface="Arial" pitchFamily="34" charset="0"/>
              <a:buChar char="•"/>
            </a:pPr>
            <a:r>
              <a:rPr lang="ru-RU" sz="2400" dirty="0">
                <a:solidFill>
                  <a:srgbClr val="002060"/>
                </a:solidFill>
              </a:rPr>
              <a:t>Ходьба</a:t>
            </a:r>
          </a:p>
          <a:p>
            <a:pPr marL="285750" lvl="0" indent="-285750">
              <a:buFont typeface="Arial" pitchFamily="34" charset="0"/>
              <a:buChar char="•"/>
            </a:pPr>
            <a:r>
              <a:rPr lang="ru-RU" sz="2400" dirty="0">
                <a:solidFill>
                  <a:srgbClr val="002060"/>
                </a:solidFill>
              </a:rPr>
              <a:t>Метание</a:t>
            </a:r>
          </a:p>
          <a:p>
            <a:pPr marL="285750" lvl="0" indent="-285750">
              <a:buFont typeface="Arial" pitchFamily="34" charset="0"/>
              <a:buChar char="•"/>
            </a:pPr>
            <a:r>
              <a:rPr lang="ru-RU" sz="2400" dirty="0">
                <a:solidFill>
                  <a:srgbClr val="002060"/>
                </a:solidFill>
              </a:rPr>
              <a:t>Игры с мячом</a:t>
            </a:r>
          </a:p>
          <a:p>
            <a:pPr marL="285750" lvl="0" indent="-285750">
              <a:buFont typeface="Arial" pitchFamily="34" charset="0"/>
              <a:buChar char="•"/>
            </a:pPr>
            <a:r>
              <a:rPr lang="ru-RU" sz="2400" dirty="0">
                <a:solidFill>
                  <a:srgbClr val="002060"/>
                </a:solidFill>
              </a:rPr>
              <a:t>Прыжки</a:t>
            </a:r>
          </a:p>
          <a:p>
            <a:pPr marL="285750" lvl="0" indent="-285750">
              <a:buFont typeface="Arial" pitchFamily="34" charset="0"/>
              <a:buChar char="•"/>
            </a:pPr>
            <a:r>
              <a:rPr lang="ru-RU" sz="2400" dirty="0">
                <a:solidFill>
                  <a:srgbClr val="002060"/>
                </a:solidFill>
              </a:rPr>
              <a:t>Сюжетная игра</a:t>
            </a: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>
                <a:solidFill>
                  <a:prstClr val="black">
                    <a:tint val="75000"/>
                  </a:prstClr>
                </a:solidFill>
              </a:rPr>
              <a:t>Масленникова Светлана Викторовна </a:t>
            </a: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3359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Игры с правилами и спортивные игры</a:t>
            </a:r>
            <a:endParaRPr lang="ru-RU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v"/>
            </a:pPr>
            <a:r>
              <a:rPr lang="ru-RU" dirty="0" smtClean="0"/>
              <a:t>Сюжетные игры</a:t>
            </a:r>
          </a:p>
          <a:p>
            <a:pPr>
              <a:buFont typeface="Wingdings" pitchFamily="2" charset="2"/>
              <a:buChar char="v"/>
            </a:pPr>
            <a:r>
              <a:rPr lang="ru-RU" dirty="0" smtClean="0"/>
              <a:t>Бессюжетные игры</a:t>
            </a:r>
          </a:p>
          <a:p>
            <a:pPr>
              <a:buFont typeface="Wingdings" pitchFamily="2" charset="2"/>
              <a:buChar char="v"/>
            </a:pPr>
            <a:r>
              <a:rPr lang="ru-RU" dirty="0" smtClean="0"/>
              <a:t>Бессюжетные игры с использованием определенных предметов</a:t>
            </a:r>
          </a:p>
          <a:p>
            <a:pPr>
              <a:buFont typeface="Wingdings" pitchFamily="2" charset="2"/>
              <a:buChar char="v"/>
            </a:pPr>
            <a:r>
              <a:rPr lang="ru-RU" dirty="0" smtClean="0"/>
              <a:t>Игровые упражнения</a:t>
            </a:r>
          </a:p>
          <a:p>
            <a:pPr>
              <a:buFont typeface="Wingdings" pitchFamily="2" charset="2"/>
              <a:buChar char="v"/>
            </a:pPr>
            <a:r>
              <a:rPr lang="ru-RU" dirty="0" smtClean="0"/>
              <a:t>Игры-забавы</a:t>
            </a:r>
          </a:p>
          <a:p>
            <a:pPr>
              <a:buFont typeface="Wingdings" pitchFamily="2" charset="2"/>
              <a:buChar char="v"/>
            </a:pPr>
            <a:r>
              <a:rPr lang="ru-RU" dirty="0" smtClean="0"/>
              <a:t>Игры с элементами соревнований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>
                <a:solidFill>
                  <a:prstClr val="black">
                    <a:tint val="75000"/>
                  </a:prstClr>
                </a:solidFill>
              </a:rPr>
              <a:t>Масленникова Светлана Викторовна </a:t>
            </a: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05823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dirty="0" smtClean="0">
                <a:solidFill>
                  <a:schemeClr val="accent2">
                    <a:lumMod val="75000"/>
                  </a:schemeClr>
                </a:solidFill>
              </a:rPr>
              <a:t>Особенности методики разучивания подвижной игры в первой младшей группе</a:t>
            </a:r>
            <a:endParaRPr lang="ru-RU" sz="32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691680" y="1790090"/>
            <a:ext cx="6048672" cy="32778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Wingdings"/>
              <a:buChar char=""/>
            </a:pPr>
            <a:r>
              <a:rPr lang="ru-RU" sz="2000" b="1" dirty="0">
                <a:solidFill>
                  <a:srgbClr val="FF0000"/>
                </a:solidFill>
                <a:ea typeface="Calibri"/>
                <a:cs typeface="Times New Roman"/>
              </a:rPr>
              <a:t>Все этапы подвижной игры должны проходить параллельно  с пунктом №10</a:t>
            </a: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Wingdings"/>
              <a:buChar char=""/>
            </a:pPr>
            <a:r>
              <a:rPr lang="ru-RU" sz="2000" b="1" dirty="0">
                <a:solidFill>
                  <a:srgbClr val="FF0000"/>
                </a:solidFill>
                <a:ea typeface="Calibri"/>
                <a:cs typeface="Times New Roman"/>
              </a:rPr>
              <a:t>Никаких предварительных объяснений перед проигрыванием игры не проводится т.к. в этом возрасте преобладает наглядно-действенное мышление.</a:t>
            </a: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Wingdings"/>
              <a:buChar char=""/>
            </a:pPr>
            <a:r>
              <a:rPr lang="ru-RU" sz="2000" b="1" dirty="0">
                <a:solidFill>
                  <a:srgbClr val="FF0000"/>
                </a:solidFill>
                <a:ea typeface="Calibri"/>
                <a:cs typeface="Times New Roman"/>
              </a:rPr>
              <a:t>Воспитатель готовит площадку для игры, создавая игровую ситуацию, атрибуты для каждого игрока</a:t>
            </a: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>
                <a:solidFill>
                  <a:prstClr val="black">
                    <a:tint val="75000"/>
                  </a:prstClr>
                </a:solidFill>
              </a:rPr>
              <a:t>Масленникова Светлана Викторовна </a:t>
            </a: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4503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57788" y="1484784"/>
            <a:ext cx="7526235" cy="30654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Wingdings"/>
              <a:buChar char=""/>
            </a:pPr>
            <a:r>
              <a:rPr lang="ru-RU" sz="2400" dirty="0">
                <a:solidFill>
                  <a:srgbClr val="FF0000"/>
                </a:solidFill>
                <a:ea typeface="Calibri"/>
                <a:cs typeface="Times New Roman"/>
              </a:rPr>
              <a:t>Начинается игра с сюрпризного момента</a:t>
            </a: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Wingdings"/>
              <a:buChar char=""/>
            </a:pPr>
            <a:r>
              <a:rPr lang="ru-RU" sz="2400" dirty="0">
                <a:solidFill>
                  <a:srgbClr val="FF0000"/>
                </a:solidFill>
                <a:ea typeface="Calibri"/>
                <a:cs typeface="Times New Roman"/>
              </a:rPr>
              <a:t>Атрибуты раздаются в момент обозначения ролей, контролируя равномерное распределение детей на площадке</a:t>
            </a: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Wingdings"/>
              <a:buChar char=""/>
            </a:pPr>
            <a:r>
              <a:rPr lang="ru-RU" sz="2400" dirty="0">
                <a:solidFill>
                  <a:srgbClr val="FF0000"/>
                </a:solidFill>
                <a:ea typeface="Calibri"/>
                <a:cs typeface="Times New Roman"/>
              </a:rPr>
              <a:t>Сигналы в игре подаются в характере сюжета, действия воспитатель выполняет совместно с детьми, поясняя их.</a:t>
            </a: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>
                <a:solidFill>
                  <a:prstClr val="black">
                    <a:tint val="75000"/>
                  </a:prstClr>
                </a:solidFill>
              </a:rPr>
              <a:t>Масленникова Светлана Викторовна </a:t>
            </a: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17984"/>
      </p:ext>
    </p:extLst>
  </p:cSld>
  <p:clrMapOvr>
    <a:masterClrMapping/>
  </p:clrMapOvr>
</p:sld>
</file>

<file path=ppt/theme/theme1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3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4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5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</TotalTime>
  <Words>440</Words>
  <Application>Microsoft Office PowerPoint</Application>
  <PresentationFormat>Экран (4:3)</PresentationFormat>
  <Paragraphs>90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6</vt:i4>
      </vt:variant>
      <vt:variant>
        <vt:lpstr>Заголовки слайдов</vt:lpstr>
      </vt:variant>
      <vt:variant>
        <vt:i4>17</vt:i4>
      </vt:variant>
    </vt:vector>
  </HeadingPairs>
  <TitlesOfParts>
    <vt:vector size="23" baseType="lpstr">
      <vt:lpstr>1_Тема Office</vt:lpstr>
      <vt:lpstr>Тема Office</vt:lpstr>
      <vt:lpstr>2_Тема Office</vt:lpstr>
      <vt:lpstr>3_Тема Office</vt:lpstr>
      <vt:lpstr>4_Тема Office</vt:lpstr>
      <vt:lpstr>5_Тема Office</vt:lpstr>
      <vt:lpstr>Подвижная игра</vt:lpstr>
      <vt:lpstr> Этапы проведения подвижной игры </vt:lpstr>
      <vt:lpstr>Классификация подвижных игр</vt:lpstr>
      <vt:lpstr>По степени активности</vt:lpstr>
      <vt:lpstr>Большая подвижность- участвует вся группа мышц: бег, прыжки ( «Ловишки», «Пятнашки»). Подвижную игру с высокой степени активности нельзя проводить в тот день, если в сетке занятий стоит физкультурное занятие.</vt:lpstr>
      <vt:lpstr>По программе Васильевой А.В.  « От рождения до школы»</vt:lpstr>
      <vt:lpstr>Игры с правилами и спортивные игры</vt:lpstr>
      <vt:lpstr>Особенности методики разучивания подвижной игры в первой младшей группе</vt:lpstr>
      <vt:lpstr>Презентация PowerPoint</vt:lpstr>
      <vt:lpstr>Презентация PowerPoint</vt:lpstr>
      <vt:lpstr>Презентация PowerPoint</vt:lpstr>
      <vt:lpstr>«Лохматый пес»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Подвижная игра</dc:title>
  <dc:creator>1</dc:creator>
  <cp:lastModifiedBy>1</cp:lastModifiedBy>
  <cp:revision>6</cp:revision>
  <dcterms:created xsi:type="dcterms:W3CDTF">2016-07-03T07:21:52Z</dcterms:created>
  <dcterms:modified xsi:type="dcterms:W3CDTF">2021-01-18T01:45:13Z</dcterms:modified>
</cp:coreProperties>
</file>