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  <p:sldMasterId id="2147483684" r:id="rId4"/>
    <p:sldMasterId id="2147483692" r:id="rId5"/>
    <p:sldMasterId id="2147483700" r:id="rId6"/>
  </p:sldMasterIdLst>
  <p:notesMasterIdLst>
    <p:notesMasterId r:id="rId24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FFBD-D71F-4980-A07C-0329F4A1CEAE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4E708-33DC-4896-8281-8E59D35D9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68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F44A-80B5-49D7-AC65-F542C433FD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B232-4F60-43BE-B2D4-95A114A0B4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9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8C2C-C484-4FCE-A689-AB7B8CD29D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2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0A3D-1501-4A1D-861D-DF37ED114A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4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7728-AD23-4B6A-B602-EAFE505233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1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B64A1-DAD3-49FA-B325-97B1072468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2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01ED-884A-4F95-B69A-9A891816F3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0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69B9-06CC-4AFF-9B31-BA6435459F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8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F349-46B5-46AE-814B-8BA89BC127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1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1FD0-7C31-4FE1-A9C0-8187D4DD64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66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1B4C-91F3-4B10-883F-8725ABEF5B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5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2B82-ADC5-49E5-BAD9-F33EFD6FC4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43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62A-1FF4-4E71-A118-D692B6F8BC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31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436F-FC44-4549-95DA-5725263E37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8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C974-8749-4D0C-8EC8-35C30ADB2B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94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1702-D5E0-4469-810A-E1A3ACE213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93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D31F-4575-49AB-8EEE-FA702DE0B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69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EB0C-1E29-42B8-9190-1E92C801A8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9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D45DA-FCD0-4F84-BBDA-94E8EB4DC7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57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B27A-531B-4906-9BE0-568B413229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73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15AB-C8F8-4C7C-AD53-8DFA0A8068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97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C6FC-6EB4-409B-A499-850DA425D5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3A85-228B-4A70-8B90-6BAEC82A8B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80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8D2A-09D8-46F9-A2B6-7D31C2CE6A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0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7B15-6207-461D-905D-6E126B51D1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6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B141-4DDA-4D7B-9B99-5F638AEE55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63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DBC2-F217-46B9-9B5A-7E3F164C4E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44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26BE-3367-4BA7-B95C-3A11DA0DB0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3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80B9-C886-48F9-8F7C-6F36327599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37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74D3-E31F-40C4-A494-A21F395A11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54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CC0C-38E8-4B95-AD9A-E8D141DC8AD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074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0411-CD85-436C-B8C4-0776076A46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50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FABB-8BE5-4A69-A250-3EAA6BCAF0C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0EC49-D49F-4390-898A-89613C8F48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976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4330-6324-4A18-8779-79855E3623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682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9886-872C-4697-A739-C97F1D81B0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25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3877-3DCD-4F3C-910D-9E07ACDC39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0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F919-B1C8-4DEC-82FD-504C501DEA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2E4B-9F92-41AE-B948-B2187A581C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0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20E4B-01E5-464B-A1FC-CAA64CE999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8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E129C-4ABA-490C-8E97-F0C0D56344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0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2496-5F1A-4EFC-889A-B5730C98B6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8465-5515-472E-8FCD-4001BA01A7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709CE7-E55E-4BAD-A52A-CA30E74B23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7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8AEAC8-619A-4C64-B96C-9AF35D3326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5C6B2-9A3A-4FE1-8071-079BD158FB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06E7C4-EB0C-4CC3-9E1C-967A2AA8A1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F9207-2DB4-4B64-95C2-FD45A9CCB0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5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3987" cy="1727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Подвижная игра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636838"/>
            <a:ext cx="6296025" cy="30019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Методика проведения в группах ясельного возраста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Особым образом должен подаваться сигнал на окончание игровых действий в новой игре: желательно, чтобы он проходил в три этапа</a:t>
            </a:r>
          </a:p>
          <a:p>
            <a:pPr marL="0" indent="0">
              <a:buNone/>
            </a:pPr>
            <a:r>
              <a:rPr lang="ru-RU" dirty="0" smtClean="0"/>
              <a:t>1.	Уточнение изменения действий (кот проснулся)</a:t>
            </a:r>
          </a:p>
          <a:p>
            <a:pPr marL="0" indent="0">
              <a:buNone/>
            </a:pPr>
            <a:r>
              <a:rPr lang="ru-RU" dirty="0" smtClean="0"/>
              <a:t>2.	Как необходимо отреагировать (убегать)</a:t>
            </a:r>
          </a:p>
          <a:p>
            <a:pPr marL="0" indent="0">
              <a:buNone/>
            </a:pPr>
            <a:r>
              <a:rPr lang="ru-RU" dirty="0" smtClean="0"/>
              <a:t>3.	Непосредственно сигнал (мяу)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2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800" dirty="0">
                <a:ea typeface="Calibri"/>
                <a:cs typeface="Times New Roman"/>
              </a:rPr>
              <a:t>Педагогическая оценка только положительная, каждый малыш должен быть в позиции выигрыша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>Главное правило подвижной игры- </a:t>
            </a:r>
            <a:r>
              <a:rPr lang="ru-RU" sz="2800" dirty="0">
                <a:ea typeface="Calibri"/>
                <a:cs typeface="Times New Roman"/>
              </a:rPr>
              <a:t>движения выполняемые в ходе игры должны быть хорошо усвоенные детьми и разучены воспитателем во время физкультурного занятия и в индивидуальной работе в режимном моменте, т.е. находиться на третьем этапе освоения движения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3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«Лохматый пес»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ru-RU" sz="4000" dirty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ример игры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Слышен стук в дверь.</a:t>
            </a:r>
          </a:p>
          <a:p>
            <a:pPr marL="0" indent="0">
              <a:buNone/>
            </a:pPr>
            <a:r>
              <a:rPr lang="ru-RU" dirty="0" smtClean="0"/>
              <a:t>•	Воспитатель: «Кто там?»  вносит игрушку лохматого щенка.  «Посмотрите , кто к нам пришел в гости.  Какой веселый и лохматый!  Посмотрите, какие добрые у него глазки, мягкая шерсть.  Его зовут Дружок.  Хотите поиграть с Дружком?» /этапы №№2,3,4,5,10/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4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Тогда заходите в домик( шнур с завязанными бантиками раскладывается на одной стороне комнаты). Дети встают – каждый сзади бантика. Молодцы! /этапы №№5,6,7,10/</a:t>
            </a:r>
          </a:p>
          <a:p>
            <a:pPr marL="0" indent="0">
              <a:buNone/>
            </a:pPr>
            <a:r>
              <a:rPr lang="ru-RU" dirty="0" smtClean="0"/>
              <a:t>•	А Дружок пошел к себе в домик( воспитатель переходит в противоположенную часть комнаты на расстояние 2,5 метра, ставит стул и сажает щенка на стул).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5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Воспитатель переходит к домику детей. «Выходите дети из домика».</a:t>
            </a:r>
          </a:p>
          <a:p>
            <a:pPr marL="0" indent="0">
              <a:buNone/>
            </a:pPr>
            <a:r>
              <a:rPr lang="ru-RU" dirty="0" smtClean="0"/>
              <a:t>•	Воспитатель : «Вот сидит лохматый пес, в лапы свой уткнувши нос. Очень тихо он сидит , не то дремлет, не то спит. Подойдем к нему , разбудим, и посмотрим что-то будет. (воспитатель в это время мелкими шагами двигается в сторону собаки, активизируя жестами и мимикой детей на такие же действия) /этапы №№5.9,10/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4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Посмотрите, Дружок проснулся! /первый этап сигнала к окончанию игры/</a:t>
            </a:r>
          </a:p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Убегайте! /2 этап сигнала на окончания игры/</a:t>
            </a:r>
          </a:p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«Гав-гав-гав!» / 3 этап сигнала на окончания игры/ , /этапы №№5,11/</a:t>
            </a:r>
          </a:p>
          <a:p>
            <a:pPr marL="0" indent="0">
              <a:buNone/>
            </a:pPr>
            <a:r>
              <a:rPr lang="ru-RU" sz="2800" dirty="0" smtClean="0"/>
              <a:t>•	Дети бегут в свой домик, воспитатель имитирует ловлю .</a:t>
            </a:r>
          </a:p>
          <a:p>
            <a:pPr marL="0" indent="0">
              <a:buNone/>
            </a:pPr>
            <a:r>
              <a:rPr lang="ru-RU" sz="2800" dirty="0" smtClean="0"/>
              <a:t>•	- Молодцы, все дети убежали от Дружка! /этапы №№5,11/</a:t>
            </a:r>
          </a:p>
          <a:p>
            <a:pPr marL="0" indent="0">
              <a:buNone/>
            </a:pPr>
            <a:r>
              <a:rPr lang="ru-RU" sz="2800" dirty="0" smtClean="0"/>
              <a:t>•	Воспитатель: «Хотите еще поиграть ?» игра повторяется 2-3 раз.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9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2420888"/>
            <a:ext cx="8535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Желаю удачи !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mtClean="0">
                <a:ea typeface="Calibri" pitchFamily="34" charset="0"/>
                <a:cs typeface="Times New Roman" pitchFamily="18" charset="0"/>
              </a:rPr>
            </a:br>
            <a:r>
              <a:rPr lang="ru-RU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Этапы проведения подвижной игры</a:t>
            </a:r>
            <a:br>
              <a:rPr lang="ru-RU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1800" b="1" dirty="0" smtClean="0"/>
              <a:t>/этапы проведения не зависят от ее вида, сложности и возрастной принадлежности/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1.Выбор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2.Создание интереса детей к игре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3.Сбор на игру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4.Организация играющих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5.Объяснения правил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6.Распределение  ролей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7.Разметка площадки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8.Раздача инвентаря и атрибутов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 9.Сигнал на начало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10.Проведение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 11.Сигнал на окончание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dirty="0" smtClean="0"/>
              <a:t>              12.Педагогический анализ игры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1800" b="1" dirty="0" smtClean="0"/>
              <a:t>Последовательность этапов может меняться, но нельзя нарушать последовательность №№9,10,11,12.</a:t>
            </a:r>
          </a:p>
          <a:p>
            <a:pPr marL="0" indent="0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594600" cy="51482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Классификация подвижных игр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739063" cy="2490787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на игры с правилами и спортивные игры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по степени активности/уровню мышечного напряжения/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по основным видам движения/ в программе Васильевой М.А./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4213" y="1081088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0000"/>
                </a:solidFill>
              </a:rPr>
              <a:t>По степени активности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484438" y="2349500"/>
            <a:ext cx="4572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Высокой 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Средней 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Малой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2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marL="342900" indent="-342900" eaLnBrk="1" hangingPunct="1">
              <a:buFontTx/>
              <a:buChar char="•"/>
            </a:pPr>
            <a:r>
              <a:rPr lang="ru-RU" sz="2400" b="1" smtClean="0">
                <a:solidFill>
                  <a:srgbClr val="FF0000"/>
                </a:solidFill>
              </a:rPr>
              <a:t>Большая подвижность- </a:t>
            </a:r>
            <a:r>
              <a:rPr lang="ru-RU" sz="2400" b="1" smtClean="0"/>
              <a:t>участвует вся группа мышц: бег, прыжки ( «Ловишки», «Пятнашки»). Подвижную игру с высокой степени активности нельзя проводить в тот день, если в сетке занятий стоит физкультурное занятие.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3956050" cy="37052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Средняя подвижность-</a:t>
            </a:r>
            <a:r>
              <a:rPr lang="ru-RU" sz="2400" b="1" smtClean="0"/>
              <a:t>активно участвует вся группа мышц, но характер движений относительно спокойный: ходьба, передача предметов.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>
          <a:xfrm>
            <a:off x="4716463" y="2492375"/>
            <a:ext cx="3970337" cy="36337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Малой активности-</a:t>
            </a:r>
            <a:r>
              <a:rPr lang="ru-RU" sz="2400" b="1" smtClean="0"/>
              <a:t>движения выполняются в медленном темпе, к тому же интенсивность их не значительная: игра с ходьбой, игры на внимание.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 программе Васильевой А.В.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 От рождения до школы»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1556792"/>
            <a:ext cx="4572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/По основным видам движения/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err="1">
                <a:solidFill>
                  <a:srgbClr val="002060"/>
                </a:solidFill>
              </a:rPr>
              <a:t>Подлезание</a:t>
            </a:r>
            <a:endParaRPr lang="ru-RU" sz="2400" dirty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Лазанье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Бег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Ходьба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Метание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Игры с мячом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Прыжки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Сюжетная игра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Игры с правилами и спортивные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Сюжетные игры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Бессюжетные игры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Бессюжетные игры с использованием определенных предметов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Игровые упражнения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Игры-забавы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Игры с элементами соревнований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8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Особенности методики разучивания подвижной игры в первой младшей группе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790090"/>
            <a:ext cx="604867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Все этапы подвижной игры должны проходить параллельно  с пунктом №10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Никаких предварительных объяснений перед проигрыванием игры не проводится т.к. в этом возрасте преобладает наглядно-действенное мышление.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Воспитатель готовит площадку для игры, создавая игровую ситуацию, атрибуты для каждого игрока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788" y="1484784"/>
            <a:ext cx="752623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Начинается игра с сюрпризного момента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Атрибуты раздаются в момент обозначения ролей, контролируя равномерное распределение детей на площадке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Сигналы в игре подаются в характере сюжета, действия воспитатель выполняет совместно с детьми, поясняя их.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Масленникова Светлана Викторовна 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9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440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Подвижная игра</vt:lpstr>
      <vt:lpstr> Этапы проведения подвижной игры </vt:lpstr>
      <vt:lpstr>Классификация подвижных игр</vt:lpstr>
      <vt:lpstr>По степени активности</vt:lpstr>
      <vt:lpstr>Большая подвижность- участвует вся группа мышц: бег, прыжки ( «Ловишки», «Пятнашки»). Подвижную игру с высокой степени активности нельзя проводить в тот день, если в сетке занятий стоит физкультурное занятие.</vt:lpstr>
      <vt:lpstr>По программе Васильевой А.В.  « От рождения до школы»</vt:lpstr>
      <vt:lpstr>Игры с правилами и спортивные игры</vt:lpstr>
      <vt:lpstr>Особенности методики разучивания подвижной игры в первой младшей группе</vt:lpstr>
      <vt:lpstr>Презентация PowerPoint</vt:lpstr>
      <vt:lpstr>Презентация PowerPoint</vt:lpstr>
      <vt:lpstr>Презентация PowerPoint</vt:lpstr>
      <vt:lpstr>«Лохматый пес»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Подвижная игра</dc:title>
  <dc:creator>1</dc:creator>
  <cp:lastModifiedBy>1</cp:lastModifiedBy>
  <cp:revision>6</cp:revision>
  <dcterms:created xsi:type="dcterms:W3CDTF">2016-07-03T07:21:52Z</dcterms:created>
  <dcterms:modified xsi:type="dcterms:W3CDTF">2021-01-18T01:45:13Z</dcterms:modified>
</cp:coreProperties>
</file>