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  <p:sldMasterId id="2147483909" r:id="rId2"/>
    <p:sldMasterId id="2147483927" r:id="rId3"/>
    <p:sldMasterId id="2147483945" r:id="rId4"/>
    <p:sldMasterId id="2147484336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79" r:id="rId10"/>
    <p:sldId id="281" r:id="rId11"/>
    <p:sldId id="282" r:id="rId12"/>
    <p:sldId id="283" r:id="rId13"/>
    <p:sldId id="285" r:id="rId14"/>
    <p:sldId id="286" r:id="rId15"/>
    <p:sldId id="289" r:id="rId16"/>
    <p:sldId id="291" r:id="rId17"/>
    <p:sldId id="293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E03C-2248-42D7-A559-BB1F652D1A00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EF33-5DF2-409B-920B-D9E578F51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0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EF33-5DF2-409B-920B-D9E578F518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6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EA3F57D3-782E-497A-B08C-4CC263062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0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/>
              <a:pPr/>
              <a:t>4/19/2021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4/19/2021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4/19/2021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4/19/2021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BECC0C8-36B8-442A-833D-B6AACE86BB77}" type="datetimeFigureOut">
              <a:rPr lang="en-US" smtClean="0"/>
              <a:pPr/>
              <a:t>4/19/2021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193C6F9-645D-44C8-B9DC-FAEF2F96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88B025F-B77A-447C-B868-8ED18B19A8E3}" type="datetimeFigureOut">
              <a:rPr lang="ru-RU" smtClean="0"/>
              <a:pPr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1352" y="332656"/>
            <a:ext cx="5832648" cy="4709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СЕНСОРНОЕ </a:t>
            </a:r>
            <a:r>
              <a:rPr lang="ru-RU" sz="4800" dirty="0" smtClean="0"/>
              <a:t>РАЗВИТИЕ ДЕТЕЙ 3-ГО ГОДА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725144"/>
            <a:ext cx="593559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 : Куценко О.В.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464496" cy="792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Зрительное восприятие величины. </a:t>
            </a:r>
            <a:endParaRPr lang="ru-RU" dirty="0"/>
          </a:p>
        </p:txBody>
      </p:sp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664"/>
            <a:ext cx="3096344" cy="30963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429000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Использование знаний о величине в различных ситуациях (на занятиях и в жизни).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01008"/>
            <a:ext cx="3559944" cy="26699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формирования целостного образа предмета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3413049" cy="203644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Узнавание и различение предметов. </a:t>
            </a:r>
          </a:p>
        </p:txBody>
      </p:sp>
      <p:pic>
        <p:nvPicPr>
          <p:cNvPr id="4" name="Рисунок 3" descr="464-0-00584-025-4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140968"/>
            <a:ext cx="1992707" cy="2787003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23928" y="1772816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Восприятие предмета и осознание отдельных частей в этом предмете. 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etsad-55361-1480834485.jpg"/>
          <p:cNvPicPr>
            <a:picLocks noChangeAspect="1"/>
          </p:cNvPicPr>
          <p:nvPr/>
        </p:nvPicPr>
        <p:blipFill>
          <a:blip r:embed="rId3" cstate="print"/>
          <a:srcRect b="3631"/>
          <a:stretch>
            <a:fillRect/>
          </a:stretch>
        </p:blipFill>
        <p:spPr>
          <a:xfrm>
            <a:off x="4427984" y="3068960"/>
            <a:ext cx="4186461" cy="30243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925219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слухового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4205137" cy="2711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Неречевой (физический) слух (звуки природы, животных и птиц, звуки, которые издают предметы и материалы, транспортные шумы</a:t>
            </a:r>
            <a:r>
              <a:rPr lang="ru-RU" dirty="0"/>
              <a:t>)</a:t>
            </a:r>
            <a:endParaRPr lang="ru-RU" dirty="0" smtClean="0"/>
          </a:p>
        </p:txBody>
      </p:sp>
      <p:pic>
        <p:nvPicPr>
          <p:cNvPr id="4" name="Рисунок 3" descr="metalofon-dityachiy-muzichniy-nstrument-yakiy-lyublyat-mami_7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88640"/>
            <a:ext cx="1872208" cy="1249610"/>
          </a:xfrm>
          <a:prstGeom prst="rect">
            <a:avLst/>
          </a:prstGeom>
        </p:spPr>
      </p:pic>
      <p:pic>
        <p:nvPicPr>
          <p:cNvPr id="5" name="Рисунок 4" descr="0012-022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749820" cy="2811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465313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Речевой (фонематический) слух</a:t>
            </a:r>
          </a:p>
        </p:txBody>
      </p:sp>
      <p:pic>
        <p:nvPicPr>
          <p:cNvPr id="7" name="Рисунок 6" descr="обло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1864179" cy="2636912"/>
          </a:xfrm>
          <a:prstGeom prst="rect">
            <a:avLst/>
          </a:prstGeom>
        </p:spPr>
      </p:pic>
      <p:pic>
        <p:nvPicPr>
          <p:cNvPr id="8" name="Рисунок 7" descr="цветн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149080"/>
            <a:ext cx="1810804" cy="256140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312368" cy="543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осязания</a:t>
            </a:r>
            <a:endParaRPr lang="ru-RU" sz="2400" dirty="0"/>
          </a:p>
        </p:txBody>
      </p:sp>
      <p:pic>
        <p:nvPicPr>
          <p:cNvPr id="4" name="Содержимое 3" descr="96c7f76074ea6c5811d3dd27164b461e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384376" cy="253525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764704"/>
            <a:ext cx="4133131" cy="499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обоняния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364332f2fc1cb07d3565fc99f0f02f0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487853" cy="2522901"/>
          </a:xfrm>
          <a:prstGeom prst="rect">
            <a:avLst/>
          </a:prstGeom>
        </p:spPr>
      </p:pic>
      <p:pic>
        <p:nvPicPr>
          <p:cNvPr id="8" name="Рисунок 7" descr="95798eef342111c48d72dc0cb3a0f6c0.jpg"/>
          <p:cNvPicPr>
            <a:picLocks noChangeAspect="1"/>
          </p:cNvPicPr>
          <p:nvPr/>
        </p:nvPicPr>
        <p:blipFill>
          <a:blip r:embed="rId4" cstate="print"/>
          <a:srcRect t="61905" r="67588" b="6843"/>
          <a:stretch>
            <a:fillRect/>
          </a:stretch>
        </p:blipFill>
        <p:spPr>
          <a:xfrm>
            <a:off x="683568" y="4725144"/>
            <a:ext cx="2786782" cy="151216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15816" y="4149080"/>
            <a:ext cx="2808312" cy="499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вкуса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0031m9-8c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3168352" cy="22401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0"/>
            <a:ext cx="7543802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Комплексное развитие сенсорных ощущений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2692969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Сенсорная комната</a:t>
            </a:r>
            <a:endParaRPr lang="ru-RU" dirty="0"/>
          </a:p>
        </p:txBody>
      </p:sp>
      <p:pic>
        <p:nvPicPr>
          <p:cNvPr id="4" name="Содержимое 3" descr="IMG_20181106_105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164086" cy="2374583"/>
          </a:xfrm>
          <a:prstGeom prst="rect">
            <a:avLst/>
          </a:prstGeom>
        </p:spPr>
      </p:pic>
      <p:pic>
        <p:nvPicPr>
          <p:cNvPr id="5" name="Рисунок 4" descr="IMG__9760_(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3816284" cy="2545432"/>
          </a:xfrm>
          <a:prstGeom prst="rect">
            <a:avLst/>
          </a:prstGeom>
        </p:spPr>
      </p:pic>
      <p:pic>
        <p:nvPicPr>
          <p:cNvPr id="6" name="Рисунок 5" descr="20171009-00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77072"/>
            <a:ext cx="3419872" cy="2564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184" y="19888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Сухой бассейн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212976"/>
            <a:ext cx="2406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Сенсорные </a:t>
            </a:r>
          </a:p>
          <a:p>
            <a:pPr algn="ctr"/>
            <a:r>
              <a:rPr lang="ru-RU" sz="2400" dirty="0" smtClean="0"/>
              <a:t>бассейны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848872" cy="25922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Сенсорное развитие ребенка 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273630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На первом году жизни </a:t>
            </a:r>
            <a:r>
              <a:rPr lang="ru-RU" sz="2800" dirty="0" smtClean="0"/>
              <a:t>основная задача состоит в предоставлении ребенку достаточного богатства и разнообразия внешних впечатлений, развитии внимания к свойствам предметов. </a:t>
            </a:r>
          </a:p>
          <a:p>
            <a:pPr algn="just"/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3284984"/>
            <a:ext cx="813690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7472" marR="0" lvl="0" indent="-347472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втором-третьем году жизни </a:t>
            </a:r>
            <a:r>
              <a:rPr kumimoji="0" lang="ru-RU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 сенсорного воспитания существенно усложняются. У ребенка начинают накапливаться представления о цвете, форме, величине и других свойствах предметов. </a:t>
            </a:r>
          </a:p>
          <a:p>
            <a:pPr marL="347472" marR="0" lvl="0" indent="-347472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5544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разновидности свойств: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Цвет</a:t>
            </a:r>
            <a:r>
              <a:rPr lang="ru-RU" sz="2400" dirty="0" smtClean="0"/>
              <a:t>  - красный, синий, желтый, зеленый, оранжевый, черный и белый;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Форма</a:t>
            </a:r>
            <a:r>
              <a:rPr lang="ru-RU" sz="2400" dirty="0" smtClean="0"/>
              <a:t> – круг, квадрат, треугольник, овал, прямоугольник;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Звуки</a:t>
            </a:r>
            <a:r>
              <a:rPr lang="ru-RU" sz="2400" dirty="0" smtClean="0"/>
              <a:t> – различные детские музыкальные инструменты, </a:t>
            </a:r>
            <a:br>
              <a:rPr lang="ru-RU" sz="2400" dirty="0" smtClean="0"/>
            </a:br>
            <a:r>
              <a:rPr lang="ru-RU" sz="2400" dirty="0" smtClean="0"/>
              <a:t>музыкальные произведения, человеческая речь различной громкости;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Вкус </a:t>
            </a:r>
            <a:r>
              <a:rPr lang="ru-RU" sz="2400" dirty="0" smtClean="0"/>
              <a:t>– сладкое, соленое, кислое, горькое;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Запах</a:t>
            </a:r>
            <a:r>
              <a:rPr lang="ru-RU" sz="2400" dirty="0" smtClean="0"/>
              <a:t> – различать характерные запахи.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обучения восприятию цвета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4104456" cy="237626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Различение цветов по принципу «такой – не такой»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ru-RU" dirty="0" smtClean="0"/>
              <a:t>Пример – игра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ru-RU" dirty="0" smtClean="0"/>
              <a:t> «Цветные парочки»</a:t>
            </a:r>
            <a:endParaRPr lang="ru-RU" dirty="0"/>
          </a:p>
        </p:txBody>
      </p:sp>
      <p:pic>
        <p:nvPicPr>
          <p:cNvPr id="4" name="Рисунок 3" descr="detsad-20107-145915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384376" cy="229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07707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Зрительное соотнесение цветов</a:t>
            </a:r>
          </a:p>
          <a:p>
            <a:r>
              <a:rPr lang="ru-RU" sz="2400" dirty="0" smtClean="0"/>
              <a:t>Пример – игра «Подбери по цвету».</a:t>
            </a:r>
          </a:p>
        </p:txBody>
      </p:sp>
      <p:pic>
        <p:nvPicPr>
          <p:cNvPr id="6" name="Рисунок 5" descr="hello_html_m1af5933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3411572" cy="25649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Закрепление представлений о цвете в слове-названии</a:t>
            </a:r>
          </a:p>
          <a:p>
            <a:endParaRPr lang="ru-RU" sz="2400" dirty="0" smtClean="0"/>
          </a:p>
          <a:p>
            <a:r>
              <a:rPr lang="ru-RU" sz="2400" dirty="0" smtClean="0"/>
              <a:t>Пример: игра «Назови какого цвета!»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Рисунок 2" descr="hello_html_m6aeeb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52197" y="3400333"/>
            <a:ext cx="3233970" cy="2427209"/>
          </a:xfrm>
          <a:prstGeom prst="rect">
            <a:avLst/>
          </a:prstGeom>
        </p:spPr>
      </p:pic>
      <p:pic>
        <p:nvPicPr>
          <p:cNvPr id="4" name="Рисунок 3" descr="hello_html_md6ba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068960"/>
            <a:ext cx="4010891" cy="30050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обучения восприятию форм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4349153" cy="42291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Практическое действие, направленное на изучение формы предмета. </a:t>
            </a:r>
          </a:p>
          <a:p>
            <a:pPr algn="ctr">
              <a:buNone/>
            </a:pPr>
            <a:r>
              <a:rPr lang="ru-RU" dirty="0" smtClean="0"/>
              <a:t>Пример: </a:t>
            </a:r>
          </a:p>
          <a:p>
            <a:pPr>
              <a:buNone/>
            </a:pPr>
            <a:r>
              <a:rPr lang="ru-RU" dirty="0" smtClean="0"/>
              <a:t>рамки «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20190311_144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45505" y="2155295"/>
            <a:ext cx="4788024" cy="35910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Зрительное восприятие формы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Игра </a:t>
            </a:r>
          </a:p>
          <a:p>
            <a:r>
              <a:rPr lang="ru-RU" sz="2400" b="1" dirty="0" smtClean="0"/>
              <a:t>«ПОДБЕРИ ФИГУРУ»</a:t>
            </a:r>
            <a:endParaRPr lang="ru-RU" sz="2400" b="1" dirty="0"/>
          </a:p>
        </p:txBody>
      </p:sp>
      <p:pic>
        <p:nvPicPr>
          <p:cNvPr id="4" name="Содержимое 3" descr="IMG-20181016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3171825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4868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Закрепление представлений о форме в слове-названии</a:t>
            </a:r>
          </a:p>
        </p:txBody>
      </p:sp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3" cstate="print"/>
          <a:srcRect l="3479" r="11293"/>
          <a:stretch>
            <a:fillRect/>
          </a:stretch>
        </p:blipFill>
        <p:spPr>
          <a:xfrm>
            <a:off x="4283968" y="2204864"/>
            <a:ext cx="4582358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обучения восприятию величины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752600"/>
            <a:ext cx="3240360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Практические действия. Вначале по величине сравниваются два предмета, затем количество предметов увеличивается. </a:t>
            </a:r>
            <a:endParaRPr lang="ru-RU" dirty="0"/>
          </a:p>
        </p:txBody>
      </p:sp>
      <p:pic>
        <p:nvPicPr>
          <p:cNvPr id="4" name="Рисунок 3" descr="20171206_114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348880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Тема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TF00001054</Template>
  <TotalTime>1306</TotalTime>
  <Words>305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Segoe Print</vt:lpstr>
      <vt:lpstr>Trebuchet MS</vt:lpstr>
      <vt:lpstr>1_Berlin</vt:lpstr>
      <vt:lpstr>Berlin</vt:lpstr>
      <vt:lpstr>2_Berlin</vt:lpstr>
      <vt:lpstr>3_Berlin</vt:lpstr>
      <vt:lpstr>Тема1</vt:lpstr>
      <vt:lpstr>СЕНСОРНОЕ РАЗВИТИЕ ДЕТЕЙ 3-ГО ГОДА ЖИЗНИ </vt:lpstr>
      <vt:lpstr>Сенсорное развитие ребенка 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</vt:lpstr>
      <vt:lpstr>Презентация PowerPoint</vt:lpstr>
      <vt:lpstr>Основные разновидности свойств:  Цвет  - красный, синий, желтый, зеленый, оранжевый, черный и белый;  Форма – круг, квадрат, треугольник, овал, прямоугольник;  Звуки – различные детские музыкальные инструменты,  музыкальные произведения, человеческая речь различной громкости;  Вкус – сладкое, соленое, кислое, горькое;  Запах – различать характерные запахи.</vt:lpstr>
      <vt:lpstr>Этапы обучения восприятию цвета</vt:lpstr>
      <vt:lpstr>Презентация PowerPoint</vt:lpstr>
      <vt:lpstr>Этапы обучения восприятию форм</vt:lpstr>
      <vt:lpstr>Презентация PowerPoint</vt:lpstr>
      <vt:lpstr>Этапы обучения восприятию величины</vt:lpstr>
      <vt:lpstr>Презентация PowerPoint</vt:lpstr>
      <vt:lpstr>Этапы формирования целостного образа предмета</vt:lpstr>
      <vt:lpstr>Развитие слухового восприятия</vt:lpstr>
      <vt:lpstr>Развитие осязания</vt:lpstr>
      <vt:lpstr>Комплексное развитие сенсорных ощущений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ИГРЫ ПО СЕНСОРНОМУ ВОСПИТАНИЮ ДЕТЕЙ 3-ГО ГОДА ЖИЗНИ</dc:title>
  <dc:creator>Николай</dc:creator>
  <cp:lastModifiedBy>Альянов</cp:lastModifiedBy>
  <cp:revision>132</cp:revision>
  <dcterms:created xsi:type="dcterms:W3CDTF">2019-01-18T06:21:46Z</dcterms:created>
  <dcterms:modified xsi:type="dcterms:W3CDTF">2021-04-19T06:28:56Z</dcterms:modified>
</cp:coreProperties>
</file>