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45465025_1-kartinkin-net-p-kartinki-po-ekologi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8719661" cy="544978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315416"/>
            <a:ext cx="7851648" cy="18288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Экологическое просвещение</a:t>
            </a:r>
            <a:endParaRPr lang="ru-RU" sz="4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80728"/>
            <a:ext cx="656051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Выявление основных экологических проблем</a:t>
            </a:r>
            <a:endParaRPr lang="ru-RU" sz="24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1259632" y="1556792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347864" y="1556792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436096" y="1556792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524328" y="1556792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3528" y="2564904"/>
            <a:ext cx="223224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Загрязнение воды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483768" y="2564904"/>
            <a:ext cx="223224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Загрязнение воздуха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572000" y="2564904"/>
            <a:ext cx="223224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Загрязнение леса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660232" y="2564904"/>
            <a:ext cx="223224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Загрязнение почвы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4005064"/>
            <a:ext cx="2304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Загрязнение воды - это серьёзная экологическая проблема. Ведь вода необходима для существования всех живых организмов, в том числе и людей. Но её загрязнение делает невозможным использование воды для питья. А существующие способы очистки воды отнюдь не являются панацеей, поскольку во многих случаях ничем помочь не могут.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784" y="4005064"/>
            <a:ext cx="20162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Загрязнением воздушной оболочки земли можно считать любое изменение ее свойств или состава, оказывающее пагубное влияние на состояние растений или целых экосистем, на здоровье животных или человека. В зависимости от степени загрязнения атмосферы подбираются различные методики очищения воздуха.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4008" y="4005064"/>
            <a:ext cx="2304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Проблемы леса являются одними из самых актуальных на нашей планете. Если деревья будут уничтожены, будущего у нашей земли не будет. На ряду с проблемой вырубки деревьев, стоит еще одна – загрязнение лесов. Лесопарковая зона любого города воспринимается как место для отдыха, а потому регулярно после людей остаются следы их пребывания.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48264" y="4005064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Загрязнение почв - это экологическая проблема, представляющая собой избыточное содержание химических веществ в почвах. Происходит это в результате попадания в природную среду загрязняющих веществ антропогенного происхождения.</a:t>
            </a:r>
          </a:p>
          <a:p>
            <a:endParaRPr lang="ru-RU" sz="1200" dirty="0"/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251520" y="4005064"/>
            <a:ext cx="2232248" cy="273630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2555776" y="4005064"/>
            <a:ext cx="2016224" cy="273630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4644008" y="4005064"/>
            <a:ext cx="2232248" cy="273630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6948264" y="4005064"/>
            <a:ext cx="1944216" cy="273630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Без названи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293096"/>
            <a:ext cx="352839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1124744"/>
            <a:ext cx="3369577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Источники загрязнения воды: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1124744"/>
            <a:ext cx="4169859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Предложения по решению проблемы:</a:t>
            </a:r>
            <a:endParaRPr lang="ru-RU" dirty="0"/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539552" y="1772816"/>
            <a:ext cx="7920880" cy="4536504"/>
          </a:xfrm>
          <a:prstGeom prst="bentConnector3">
            <a:avLst>
              <a:gd name="adj1" fmla="val 462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5536" y="1844824"/>
            <a:ext cx="37444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Промышленные отходы;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Канализация и сточные воды;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Горная деятельность;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Морской сброс;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Случайная утечка масла;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Сжигание ископаемого топлива;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Химические удобрения и пестициды;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Утечка из канализационных линий;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Глобальное потепление;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Радиоактивные отходы;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Городское развитие;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Утечка с полигонов;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Животные отходы;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Утечка подземного хранилища.</a:t>
            </a:r>
          </a:p>
          <a:p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427984" y="1772816"/>
            <a:ext cx="449999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 Регулирование и налоги – повысить фискальную нагрузку на вредные производства, не оснащенные эффективными очистными сооружениями и льготы для остальных предприятий, которые предпринимают все необходимые меры;</a:t>
            </a:r>
          </a:p>
          <a:p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Массовое внедрение перерабатывающего производства, уменьшение объема сточных вод. Например, фермерам эффективнее использовать навоз в качестве </a:t>
            </a:r>
            <a:r>
              <a:rPr lang="ru-RU" sz="1400" dirty="0" err="1" smtClean="0"/>
              <a:t>биотоплива</a:t>
            </a:r>
            <a:r>
              <a:rPr lang="ru-RU" sz="1400" dirty="0" smtClean="0"/>
              <a:t>, чтобы снизить его количество в океане.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lobalnye-jekologicheskie-problemy-l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933056"/>
            <a:ext cx="385420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1124744"/>
            <a:ext cx="3645357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Источники загрязнения воздуха: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1124744"/>
            <a:ext cx="4169859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Предложения по решению проблемы:</a:t>
            </a:r>
            <a:endParaRPr lang="ru-RU" dirty="0"/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539552" y="1772816"/>
            <a:ext cx="7920880" cy="4536504"/>
          </a:xfrm>
          <a:prstGeom prst="bentConnector3">
            <a:avLst>
              <a:gd name="adj1" fmla="val 462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2276872"/>
            <a:ext cx="3744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 Индустриализация и растущее население,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Энергетическая отрасль,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Транспортная индустрия,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Природные источники.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Добыча и транспортировка сырья.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Химическая промышленность.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Перерабатывающая промышленность.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Металлургическая промышленность.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Производство цемента.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Свалки для сырья и отходов,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Моторизация.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Извержения вулканов.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Химическое выветривание горных пород.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Лесные и степные пожары,</a:t>
            </a:r>
          </a:p>
          <a:p>
            <a:r>
              <a:rPr lang="ru-RU" sz="1400" dirty="0" smtClean="0"/>
              <a:t>молнии,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Космическая пыль,</a:t>
            </a:r>
          </a:p>
          <a:p>
            <a:endParaRPr lang="ru-RU" sz="1400" dirty="0" smtClean="0"/>
          </a:p>
          <a:p>
            <a:pPr>
              <a:buFont typeface="Arial" pitchFamily="34" charset="0"/>
              <a:buChar char="•"/>
            </a:pPr>
            <a:endParaRPr lang="ru-RU" sz="1600" dirty="0" smtClean="0"/>
          </a:p>
          <a:p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988840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Aparajita" pitchFamily="34" charset="0"/>
              </a:rPr>
              <a:t> ЭКОНОМЬТЕ РЕСУРСЫ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Aparajita" pitchFamily="34" charset="0"/>
              </a:rPr>
              <a:t> РАЗДЕЛЯЙТЕ МУСОР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Aparajita" pitchFamily="34" charset="0"/>
              </a:rPr>
              <a:t> СДАВАЙТЕ ВТОРСЫРЬЁ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Aparajita" pitchFamily="34" charset="0"/>
              </a:rPr>
              <a:t> ВЫБИРАЙТЕ ЭКОЛОГИЧНЫЙ ТРАНСПОРТ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Aparajita" pitchFamily="34" charset="0"/>
              </a:rPr>
              <a:t> ИСПОЛЬЗУЙТЕ ПОВТОРНО И </a:t>
            </a:r>
            <a:r>
              <a:rPr lang="ru-RU" sz="1400" b="1" dirty="0" smtClean="0">
                <a:latin typeface="+mj-lt"/>
                <a:cs typeface="Aparajita" pitchFamily="34" charset="0"/>
              </a:rPr>
              <a:t>НЕ</a:t>
            </a:r>
            <a:r>
              <a:rPr lang="ru-RU" sz="1400" dirty="0" smtClean="0">
                <a:latin typeface="+mj-lt"/>
                <a:cs typeface="Aparajita" pitchFamily="34" charset="0"/>
              </a:rPr>
              <a:t> БЕРИТЕ ЛИШНЕЕ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Aparajita" pitchFamily="34" charset="0"/>
              </a:rPr>
              <a:t> ВНЕДРЯЙТЕ ЭКО-ПРИВЫЧКИ НА РАБОТЕ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Aparajita" pitchFamily="34" charset="0"/>
              </a:rPr>
              <a:t> ОБРАТИТЕ ВНИМАНИЕ НА ПИТАНИЕ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Aparajita" pitchFamily="34" charset="0"/>
              </a:rPr>
              <a:t> ПОСТАРАЙТЕСЬ ОТВЫКНУТЬ ОТ ПЛАСТИКА</a:t>
            </a:r>
          </a:p>
          <a:p>
            <a:endParaRPr lang="ru-RU" sz="1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941168"/>
            <a:ext cx="342440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1124744"/>
            <a:ext cx="3292633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Источники загрязнения леса: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1124744"/>
            <a:ext cx="4169859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Предложения по решению проблемы:</a:t>
            </a:r>
            <a:endParaRPr lang="ru-RU" dirty="0"/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539552" y="1772816"/>
            <a:ext cx="7920880" cy="4536504"/>
          </a:xfrm>
          <a:prstGeom prst="bentConnector3">
            <a:avLst>
              <a:gd name="adj1" fmla="val 462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7544" y="1916832"/>
            <a:ext cx="345638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Пожары из-за устойчивой высокой температуры и сухой погоды;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Землетрясения;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Смерчи, ураганы и др.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Бурный рост технического прогресса;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Урбанизация, то есть рост городов, в том числе за счет вырубки лесов;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Рост численности населения на планете и пр.</a:t>
            </a:r>
          </a:p>
          <a:p>
            <a:endParaRPr lang="ru-RU" sz="1400" dirty="0" smtClean="0"/>
          </a:p>
          <a:p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1844824"/>
            <a:ext cx="36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Для сокращения потребности человека в дереве необходимо внедрение новых технологий. Так, замена бумажного документооборота на электронный позволяет уменьшить потребность целлюлозно-бумажной промышленности в древесине. Также важно развивать экологически чистые источники энергии и подводить к домам, в том числе в сельской местности, газовое отопление, чтобы они не отапливались дровами.</a:t>
            </a:r>
            <a:endParaRPr lang="ru-RU" sz="16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789040"/>
            <a:ext cx="368604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1124744"/>
            <a:ext cx="3505960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Источники загрязнения почвы: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1124744"/>
            <a:ext cx="4169859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Предложения по решению проблемы:</a:t>
            </a:r>
            <a:endParaRPr lang="ru-RU" dirty="0"/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539552" y="1772816"/>
            <a:ext cx="7920880" cy="4536504"/>
          </a:xfrm>
          <a:prstGeom prst="bentConnector3">
            <a:avLst>
              <a:gd name="adj1" fmla="val 462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2060848"/>
            <a:ext cx="30963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 smtClean="0"/>
              <a:t> </a:t>
            </a:r>
            <a:r>
              <a:rPr lang="ru-RU" sz="1400" dirty="0" smtClean="0"/>
              <a:t>Промышленные отходы и выбросы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Предприятия теплоэнергетики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Выхлопные газы транспортных средств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Бытовые отходы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Удобрения и пестициды, используемые в сельском хозяйстве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Сточные воды, используемые для полива полей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Утечка нефти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Кислотные дожди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Естественные источники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Прочие причины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Врожденные и хронические заболевания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Воздействие на растения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Эрозия почвы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Токсичные испарения и газы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Изменение структуры почвы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1988840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 Современные методы переработки и утилизации мусора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Очищение почвы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Рекультивация земель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Меры, принимаемые в сельском хозяйстве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Использование альтернативных источников энергии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Прочие эффективные методы</a:t>
            </a:r>
            <a:endParaRPr lang="ru-RU" sz="1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05800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600" b="1" u="sng" dirty="0" smtClean="0"/>
              <a:t>Памятка по охране окружающей среды</a:t>
            </a:r>
            <a:endParaRPr lang="ru-RU" sz="3600" b="1" u="sng" dirty="0"/>
          </a:p>
        </p:txBody>
      </p:sp>
      <p:pic>
        <p:nvPicPr>
          <p:cNvPr id="3" name="Рисунок 2" descr="71f745f8d74f2a30446a36de3190035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7524328" cy="471396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7620000" cy="50405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692696"/>
            <a:ext cx="85413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Сбережём природу вместе!!!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471</Words>
  <Application>Microsoft Office PowerPoint</Application>
  <PresentationFormat>Экран (4:3)</PresentationFormat>
  <Paragraphs>90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Экологическое просвещение</vt:lpstr>
      <vt:lpstr>Слайд 2</vt:lpstr>
      <vt:lpstr>Слайд 3</vt:lpstr>
      <vt:lpstr>Слайд 4</vt:lpstr>
      <vt:lpstr>Слайд 5</vt:lpstr>
      <vt:lpstr>Слайд 6</vt:lpstr>
      <vt:lpstr>Памятка по охране окружающей среды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Артем Чахлов</cp:lastModifiedBy>
  <cp:revision>29</cp:revision>
  <dcterms:created xsi:type="dcterms:W3CDTF">2023-10-18T10:54:40Z</dcterms:created>
  <dcterms:modified xsi:type="dcterms:W3CDTF">2026-05-06T11:12:05Z</dcterms:modified>
</cp:coreProperties>
</file>