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8" r:id="rId2"/>
    <p:sldId id="281" r:id="rId3"/>
    <p:sldId id="279" r:id="rId4"/>
    <p:sldId id="260" r:id="rId5"/>
    <p:sldId id="28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8" r:id="rId20"/>
    <p:sldId id="275" r:id="rId21"/>
    <p:sldId id="277" r:id="rId22"/>
    <p:sldId id="276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C9414-5FEE-48F2-BFF6-BF228667AED8}" type="doc">
      <dgm:prSet loTypeId="urn:microsoft.com/office/officeart/2005/8/layout/radial5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287EA868-4AED-4C29-9E2C-01E2808F01A3}">
      <dgm:prSet phldrT="[Текст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Творческая личность ребенка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BDE5AC-B7C2-4BB0-BBAE-BCE1DCD2DEB8}" type="parTrans" cxnId="{3BEF7645-D165-45A4-BAE3-F4718C08D13A}">
      <dgm:prSet/>
      <dgm:spPr/>
      <dgm:t>
        <a:bodyPr/>
        <a:lstStyle/>
        <a:p>
          <a:endParaRPr lang="ru-RU"/>
        </a:p>
      </dgm:t>
    </dgm:pt>
    <dgm:pt modelId="{116D2631-3465-4BF0-A5CC-A8A5FA97D3AE}" type="sibTrans" cxnId="{3BEF7645-D165-45A4-BAE3-F4718C08D13A}">
      <dgm:prSet/>
      <dgm:spPr/>
      <dgm:t>
        <a:bodyPr/>
        <a:lstStyle/>
        <a:p>
          <a:endParaRPr lang="ru-RU"/>
        </a:p>
      </dgm:t>
    </dgm:pt>
    <dgm:pt modelId="{8E4AF186-E80E-4818-BC95-A41AF3C1B7A0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творческого воображения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4E9F9B-C473-49D6-8F55-1BA9CEEDEBEF}" type="sibTrans" cxnId="{7CBF7A03-DF9B-49BB-A34B-008CAE7E9709}">
      <dgm:prSet/>
      <dgm:spPr/>
      <dgm:t>
        <a:bodyPr/>
        <a:lstStyle/>
        <a:p>
          <a:endParaRPr lang="ru-RU"/>
        </a:p>
      </dgm:t>
    </dgm:pt>
    <dgm:pt modelId="{C4AEA9BB-9F3C-4375-84FD-7993A15DEDB9}" type="parTrans" cxnId="{7CBF7A03-DF9B-49BB-A34B-008CAE7E9709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4A37FD11-43EE-49D2-B422-0A47BA0D1715}">
      <dgm:prSet custT="1"/>
      <dgm:spPr/>
      <dgm:t>
        <a:bodyPr/>
        <a:lstStyle/>
        <a:p>
          <a:endParaRPr lang="ru-RU" dirty="0"/>
        </a:p>
      </dgm:t>
    </dgm:pt>
    <dgm:pt modelId="{997DB350-431B-442F-AE67-E4800E22BF26}" type="parTrans" cxnId="{64DE197B-CA43-43E1-BB57-9E2B6E869FFC}">
      <dgm:prSet/>
      <dgm:spPr/>
      <dgm:t>
        <a:bodyPr/>
        <a:lstStyle/>
        <a:p>
          <a:endParaRPr lang="ru-RU"/>
        </a:p>
      </dgm:t>
    </dgm:pt>
    <dgm:pt modelId="{45431CEF-8624-4E6B-BED9-BDEF1D77C04D}" type="sibTrans" cxnId="{64DE197B-CA43-43E1-BB57-9E2B6E869FFC}">
      <dgm:prSet/>
      <dgm:spPr/>
      <dgm:t>
        <a:bodyPr/>
        <a:lstStyle/>
        <a:p>
          <a:endParaRPr lang="ru-RU"/>
        </a:p>
      </dgm:t>
    </dgm:pt>
    <dgm:pt modelId="{83E4FD10-2587-4F89-A757-DD8E17A2BF45}">
      <dgm:prSet custT="1"/>
      <dgm:spPr/>
      <dgm:t>
        <a:bodyPr/>
        <a:lstStyle/>
        <a:p>
          <a:endParaRPr lang="ru-RU" dirty="0"/>
        </a:p>
      </dgm:t>
    </dgm:pt>
    <dgm:pt modelId="{31A4AA49-A89E-4709-AFF2-037462C4C33E}" type="parTrans" cxnId="{1D444EEF-BA19-47C4-A4F5-6B627662F47B}">
      <dgm:prSet/>
      <dgm:spPr/>
      <dgm:t>
        <a:bodyPr/>
        <a:lstStyle/>
        <a:p>
          <a:endParaRPr lang="ru-RU"/>
        </a:p>
      </dgm:t>
    </dgm:pt>
    <dgm:pt modelId="{DABED10E-61A3-481D-97F1-AF85EC26D2B4}" type="sibTrans" cxnId="{1D444EEF-BA19-47C4-A4F5-6B627662F47B}">
      <dgm:prSet/>
      <dgm:spPr/>
      <dgm:t>
        <a:bodyPr/>
        <a:lstStyle/>
        <a:p>
          <a:endParaRPr lang="ru-RU"/>
        </a:p>
      </dgm:t>
    </dgm:pt>
    <dgm:pt modelId="{CDD78F2B-7312-4389-B809-43B206542F7A}">
      <dgm:prSet custT="1"/>
      <dgm:spPr/>
      <dgm:t>
        <a:bodyPr/>
        <a:lstStyle/>
        <a:p>
          <a:endParaRPr lang="ru-RU" dirty="0"/>
        </a:p>
      </dgm:t>
    </dgm:pt>
    <dgm:pt modelId="{BF7EA921-AA42-4880-8B6C-D84A46BBC2F5}" type="parTrans" cxnId="{B15042BF-1A64-4450-9D0B-ED76E3A3592C}">
      <dgm:prSet/>
      <dgm:spPr/>
      <dgm:t>
        <a:bodyPr/>
        <a:lstStyle/>
        <a:p>
          <a:endParaRPr lang="ru-RU"/>
        </a:p>
      </dgm:t>
    </dgm:pt>
    <dgm:pt modelId="{3E7D2B23-9E23-4D87-9B0C-CC042487CC07}" type="sibTrans" cxnId="{B15042BF-1A64-4450-9D0B-ED76E3A3592C}">
      <dgm:prSet/>
      <dgm:spPr/>
      <dgm:t>
        <a:bodyPr/>
        <a:lstStyle/>
        <a:p>
          <a:endParaRPr lang="ru-RU"/>
        </a:p>
      </dgm:t>
    </dgm:pt>
    <dgm:pt modelId="{1ED17C58-872A-4B5C-982F-22117972D711}">
      <dgm:prSet custT="1"/>
      <dgm:spPr/>
      <dgm:t>
        <a:bodyPr/>
        <a:lstStyle/>
        <a:p>
          <a:endParaRPr lang="ru-RU" dirty="0"/>
        </a:p>
      </dgm:t>
    </dgm:pt>
    <dgm:pt modelId="{A7AA0169-884D-4CD5-A7DB-DF5253447893}" type="parTrans" cxnId="{53F0AB91-39EA-4354-AF0E-8109C4A792CF}">
      <dgm:prSet/>
      <dgm:spPr/>
      <dgm:t>
        <a:bodyPr/>
        <a:lstStyle/>
        <a:p>
          <a:endParaRPr lang="ru-RU"/>
        </a:p>
      </dgm:t>
    </dgm:pt>
    <dgm:pt modelId="{A5DB6E71-56E1-40FF-9E15-F4373D780265}" type="sibTrans" cxnId="{53F0AB91-39EA-4354-AF0E-8109C4A792CF}">
      <dgm:prSet/>
      <dgm:spPr/>
      <dgm:t>
        <a:bodyPr/>
        <a:lstStyle/>
        <a:p>
          <a:endParaRPr lang="ru-RU"/>
        </a:p>
      </dgm:t>
    </dgm:pt>
    <dgm:pt modelId="{74EBD12B-0091-4A69-8F5B-EDC18769F7ED}">
      <dgm:prSet custT="1"/>
      <dgm:spPr/>
      <dgm:t>
        <a:bodyPr/>
        <a:lstStyle/>
        <a:p>
          <a:endParaRPr lang="ru-RU" dirty="0"/>
        </a:p>
      </dgm:t>
    </dgm:pt>
    <dgm:pt modelId="{BB3794DC-BB0A-47B0-BA27-C6A50C8FAAB6}" type="parTrans" cxnId="{9255A2A1-9A94-45DC-8F1E-0D1EF370BB86}">
      <dgm:prSet/>
      <dgm:spPr/>
      <dgm:t>
        <a:bodyPr/>
        <a:lstStyle/>
        <a:p>
          <a:endParaRPr lang="ru-RU"/>
        </a:p>
      </dgm:t>
    </dgm:pt>
    <dgm:pt modelId="{A93B3263-8F3E-40D9-9AB4-E03906E8221A}" type="sibTrans" cxnId="{9255A2A1-9A94-45DC-8F1E-0D1EF370BB86}">
      <dgm:prSet/>
      <dgm:spPr/>
      <dgm:t>
        <a:bodyPr/>
        <a:lstStyle/>
        <a:p>
          <a:endParaRPr lang="ru-RU"/>
        </a:p>
      </dgm:t>
    </dgm:pt>
    <dgm:pt modelId="{1F903AD2-D8E3-4221-995C-90A57AD1E1CD}">
      <dgm:prSet custT="1"/>
      <dgm:spPr/>
      <dgm:t>
        <a:bodyPr/>
        <a:lstStyle/>
        <a:p>
          <a:endParaRPr lang="ru-RU" dirty="0"/>
        </a:p>
      </dgm:t>
    </dgm:pt>
    <dgm:pt modelId="{DED90510-FD89-420F-A910-116640B478BF}" type="parTrans" cxnId="{3979E8FD-77B4-4CD7-9DB2-54EFC6990BB2}">
      <dgm:prSet/>
      <dgm:spPr/>
      <dgm:t>
        <a:bodyPr/>
        <a:lstStyle/>
        <a:p>
          <a:endParaRPr lang="ru-RU"/>
        </a:p>
      </dgm:t>
    </dgm:pt>
    <dgm:pt modelId="{EDD7C892-9734-4CA6-83D8-20C6C9842087}" type="sibTrans" cxnId="{3979E8FD-77B4-4CD7-9DB2-54EFC6990BB2}">
      <dgm:prSet/>
      <dgm:spPr/>
      <dgm:t>
        <a:bodyPr/>
        <a:lstStyle/>
        <a:p>
          <a:endParaRPr lang="ru-RU"/>
        </a:p>
      </dgm:t>
    </dgm:pt>
    <dgm:pt modelId="{EACDC5C3-8166-4FBD-AEEC-363B3AA907E9}">
      <dgm:prSet custT="1"/>
      <dgm:spPr/>
      <dgm:t>
        <a:bodyPr/>
        <a:lstStyle/>
        <a:p>
          <a:endParaRPr lang="ru-RU" dirty="0"/>
        </a:p>
      </dgm:t>
    </dgm:pt>
    <dgm:pt modelId="{25FF2CF6-377C-4CD4-98E9-D719F73FF66F}" type="parTrans" cxnId="{FAEF610B-0931-4113-B15D-644FE47AD571}">
      <dgm:prSet/>
      <dgm:spPr/>
      <dgm:t>
        <a:bodyPr/>
        <a:lstStyle/>
        <a:p>
          <a:endParaRPr lang="ru-RU"/>
        </a:p>
      </dgm:t>
    </dgm:pt>
    <dgm:pt modelId="{9A6E2220-4A33-4AD2-91F5-82E5D7181420}" type="sibTrans" cxnId="{FAEF610B-0931-4113-B15D-644FE47AD571}">
      <dgm:prSet/>
      <dgm:spPr/>
      <dgm:t>
        <a:bodyPr/>
        <a:lstStyle/>
        <a:p>
          <a:endParaRPr lang="ru-RU"/>
        </a:p>
      </dgm:t>
    </dgm:pt>
    <dgm:pt modelId="{8B398F27-676D-45E7-83BF-90FB0FFC3AC5}">
      <dgm:prSet custT="1"/>
      <dgm:spPr/>
      <dgm:t>
        <a:bodyPr/>
        <a:lstStyle/>
        <a:p>
          <a:endParaRPr lang="ru-RU" dirty="0"/>
        </a:p>
      </dgm:t>
    </dgm:pt>
    <dgm:pt modelId="{CFE887EC-7D44-4630-8B91-5F42F36A03F2}" type="parTrans" cxnId="{466ED85E-1A24-455D-8351-8AE767EB1DBF}">
      <dgm:prSet/>
      <dgm:spPr/>
      <dgm:t>
        <a:bodyPr/>
        <a:lstStyle/>
        <a:p>
          <a:endParaRPr lang="ru-RU"/>
        </a:p>
      </dgm:t>
    </dgm:pt>
    <dgm:pt modelId="{D6636948-9379-44BE-BCD8-627FDF511D10}" type="sibTrans" cxnId="{466ED85E-1A24-455D-8351-8AE767EB1DBF}">
      <dgm:prSet/>
      <dgm:spPr/>
      <dgm:t>
        <a:bodyPr/>
        <a:lstStyle/>
        <a:p>
          <a:endParaRPr lang="ru-RU"/>
        </a:p>
      </dgm:t>
    </dgm:pt>
    <dgm:pt modelId="{83FE3A80-EB61-498B-B3F7-9D9568004BF4}">
      <dgm:prSet custT="1"/>
      <dgm:spPr/>
      <dgm:t>
        <a:bodyPr/>
        <a:lstStyle/>
        <a:p>
          <a:endParaRPr lang="ru-RU" dirty="0"/>
        </a:p>
      </dgm:t>
    </dgm:pt>
    <dgm:pt modelId="{988C2B5A-A7C4-43A1-8D04-D365F64C9600}" type="parTrans" cxnId="{2D4D9DC2-F0B4-4B88-B5B4-5CFA5DBE0EE5}">
      <dgm:prSet/>
      <dgm:spPr/>
      <dgm:t>
        <a:bodyPr/>
        <a:lstStyle/>
        <a:p>
          <a:endParaRPr lang="ru-RU"/>
        </a:p>
      </dgm:t>
    </dgm:pt>
    <dgm:pt modelId="{66769DB9-C962-48A4-B39C-B0750FB34299}" type="sibTrans" cxnId="{2D4D9DC2-F0B4-4B88-B5B4-5CFA5DBE0EE5}">
      <dgm:prSet/>
      <dgm:spPr/>
      <dgm:t>
        <a:bodyPr/>
        <a:lstStyle/>
        <a:p>
          <a:endParaRPr lang="ru-RU"/>
        </a:p>
      </dgm:t>
    </dgm:pt>
    <dgm:pt modelId="{1FCFF65B-71BC-4B74-8EAB-1B2812D9EFF7}">
      <dgm:prSet/>
      <dgm:spPr/>
      <dgm:t>
        <a:bodyPr/>
        <a:lstStyle/>
        <a:p>
          <a:endParaRPr lang="ru-RU" dirty="0"/>
        </a:p>
      </dgm:t>
    </dgm:pt>
    <dgm:pt modelId="{4596ADFC-683C-48C3-9A79-55B370613601}" type="parTrans" cxnId="{86264E18-6236-42A4-87A3-91BE67D6EDF0}">
      <dgm:prSet/>
      <dgm:spPr/>
      <dgm:t>
        <a:bodyPr/>
        <a:lstStyle/>
        <a:p>
          <a:endParaRPr lang="ru-RU"/>
        </a:p>
      </dgm:t>
    </dgm:pt>
    <dgm:pt modelId="{4133D925-5142-4708-AEF8-49BD8DFB0287}" type="sibTrans" cxnId="{86264E18-6236-42A4-87A3-91BE67D6EDF0}">
      <dgm:prSet/>
      <dgm:spPr/>
      <dgm:t>
        <a:bodyPr/>
        <a:lstStyle/>
        <a:p>
          <a:endParaRPr lang="ru-RU"/>
        </a:p>
      </dgm:t>
    </dgm:pt>
    <dgm:pt modelId="{8341A8F8-86ED-45EF-9DD7-A7ECDA32494A}">
      <dgm:prSet custT="1"/>
      <dgm:spPr/>
      <dgm:t>
        <a:bodyPr/>
        <a:lstStyle/>
        <a:p>
          <a:endParaRPr lang="ru-RU" dirty="0"/>
        </a:p>
      </dgm:t>
    </dgm:pt>
    <dgm:pt modelId="{E42B49E9-E668-4753-853C-5F265ED911E3}" type="parTrans" cxnId="{0FB9BB90-EB2C-4FCF-9322-0B5CC00596C9}">
      <dgm:prSet/>
      <dgm:spPr/>
      <dgm:t>
        <a:bodyPr/>
        <a:lstStyle/>
        <a:p>
          <a:endParaRPr lang="ru-RU"/>
        </a:p>
      </dgm:t>
    </dgm:pt>
    <dgm:pt modelId="{BAF7DD20-79C6-4B46-8770-E84547797EF0}" type="sibTrans" cxnId="{0FB9BB90-EB2C-4FCF-9322-0B5CC00596C9}">
      <dgm:prSet/>
      <dgm:spPr/>
      <dgm:t>
        <a:bodyPr/>
        <a:lstStyle/>
        <a:p>
          <a:endParaRPr lang="ru-RU"/>
        </a:p>
      </dgm:t>
    </dgm:pt>
    <dgm:pt modelId="{836D36CE-2073-4C90-B099-3F037265CD7B}">
      <dgm:prSet custT="1"/>
      <dgm:spPr/>
      <dgm:t>
        <a:bodyPr/>
        <a:lstStyle/>
        <a:p>
          <a:endParaRPr lang="ru-RU" dirty="0"/>
        </a:p>
      </dgm:t>
    </dgm:pt>
    <dgm:pt modelId="{27A9F718-1C83-41AF-9C15-B8AD176A8B22}" type="parTrans" cxnId="{3A034871-8BF1-44D3-9097-F8D6CF609B27}">
      <dgm:prSet/>
      <dgm:spPr/>
      <dgm:t>
        <a:bodyPr/>
        <a:lstStyle/>
        <a:p>
          <a:endParaRPr lang="ru-RU"/>
        </a:p>
      </dgm:t>
    </dgm:pt>
    <dgm:pt modelId="{602018F9-4752-44BC-87E8-5CE7AD53BEC8}" type="sibTrans" cxnId="{3A034871-8BF1-44D3-9097-F8D6CF609B27}">
      <dgm:prSet/>
      <dgm:spPr/>
      <dgm:t>
        <a:bodyPr/>
        <a:lstStyle/>
        <a:p>
          <a:endParaRPr lang="ru-RU"/>
        </a:p>
      </dgm:t>
    </dgm:pt>
    <dgm:pt modelId="{0FEB5500-66BF-4356-A135-118000E2BA68}">
      <dgm:prSet custT="1"/>
      <dgm:spPr/>
      <dgm:t>
        <a:bodyPr/>
        <a:lstStyle/>
        <a:p>
          <a:endParaRPr lang="ru-RU" dirty="0"/>
        </a:p>
      </dgm:t>
    </dgm:pt>
    <dgm:pt modelId="{0839D289-291B-44B9-A39F-7761DD8DF1D0}" type="parTrans" cxnId="{8051B756-C0AA-4ABA-A61B-CC294E82147D}">
      <dgm:prSet/>
      <dgm:spPr/>
      <dgm:t>
        <a:bodyPr/>
        <a:lstStyle/>
        <a:p>
          <a:endParaRPr lang="ru-RU"/>
        </a:p>
      </dgm:t>
    </dgm:pt>
    <dgm:pt modelId="{0FB58546-35F4-4A5C-BDD4-5FF4EE2E8E0F}" type="sibTrans" cxnId="{8051B756-C0AA-4ABA-A61B-CC294E82147D}">
      <dgm:prSet/>
      <dgm:spPr/>
      <dgm:t>
        <a:bodyPr/>
        <a:lstStyle/>
        <a:p>
          <a:endParaRPr lang="ru-RU"/>
        </a:p>
      </dgm:t>
    </dgm:pt>
    <dgm:pt modelId="{25801ECB-E929-4AFC-92D7-84759F84C741}">
      <dgm:prSet custT="1"/>
      <dgm:spPr/>
      <dgm:t>
        <a:bodyPr/>
        <a:lstStyle/>
        <a:p>
          <a:endParaRPr lang="ru-RU" dirty="0"/>
        </a:p>
      </dgm:t>
    </dgm:pt>
    <dgm:pt modelId="{9F35B7C9-38E3-4949-AE63-8C7C244E1CB4}" type="parTrans" cxnId="{80E33CA1-3D60-4067-87E1-0D353EAE8F36}">
      <dgm:prSet/>
      <dgm:spPr/>
      <dgm:t>
        <a:bodyPr/>
        <a:lstStyle/>
        <a:p>
          <a:endParaRPr lang="ru-RU"/>
        </a:p>
      </dgm:t>
    </dgm:pt>
    <dgm:pt modelId="{5C0FCAFC-5FC3-4CAC-A2BC-4535AA8FA395}" type="sibTrans" cxnId="{80E33CA1-3D60-4067-87E1-0D353EAE8F36}">
      <dgm:prSet/>
      <dgm:spPr/>
      <dgm:t>
        <a:bodyPr/>
        <a:lstStyle/>
        <a:p>
          <a:endParaRPr lang="ru-RU"/>
        </a:p>
      </dgm:t>
    </dgm:pt>
    <dgm:pt modelId="{5A23C596-7E2B-4F1C-AF94-8AFE9B31765C}">
      <dgm:prSet custT="1"/>
      <dgm:spPr/>
      <dgm:t>
        <a:bodyPr/>
        <a:lstStyle/>
        <a:p>
          <a:endParaRPr lang="ru-RU" dirty="0"/>
        </a:p>
      </dgm:t>
    </dgm:pt>
    <dgm:pt modelId="{45E151D1-55DF-4FA3-B4FA-98437B0ACEE9}" type="parTrans" cxnId="{5EC086D8-A11E-45EB-92DC-9F5B336F4EA8}">
      <dgm:prSet/>
      <dgm:spPr/>
      <dgm:t>
        <a:bodyPr/>
        <a:lstStyle/>
        <a:p>
          <a:endParaRPr lang="ru-RU"/>
        </a:p>
      </dgm:t>
    </dgm:pt>
    <dgm:pt modelId="{1FFECD31-F39C-4ACC-8325-4BDA0CC226A7}" type="sibTrans" cxnId="{5EC086D8-A11E-45EB-92DC-9F5B336F4EA8}">
      <dgm:prSet/>
      <dgm:spPr/>
      <dgm:t>
        <a:bodyPr/>
        <a:lstStyle/>
        <a:p>
          <a:endParaRPr lang="ru-RU"/>
        </a:p>
      </dgm:t>
    </dgm:pt>
    <dgm:pt modelId="{5088081D-E2C8-4AED-9FE5-6D9A092A5DAA}">
      <dgm:prSet custT="1"/>
      <dgm:spPr/>
      <dgm:t>
        <a:bodyPr/>
        <a:lstStyle/>
        <a:p>
          <a:endParaRPr lang="ru-RU" dirty="0"/>
        </a:p>
      </dgm:t>
    </dgm:pt>
    <dgm:pt modelId="{07A525F5-CB65-419A-A3F6-541E7020266D}" type="parTrans" cxnId="{8635B413-F6F9-4653-936B-FD2A8D541D0C}">
      <dgm:prSet/>
      <dgm:spPr/>
      <dgm:t>
        <a:bodyPr/>
        <a:lstStyle/>
        <a:p>
          <a:endParaRPr lang="ru-RU"/>
        </a:p>
      </dgm:t>
    </dgm:pt>
    <dgm:pt modelId="{0CF880B3-AAFC-4ACA-9E88-0BA02012780F}" type="sibTrans" cxnId="{8635B413-F6F9-4653-936B-FD2A8D541D0C}">
      <dgm:prSet/>
      <dgm:spPr/>
      <dgm:t>
        <a:bodyPr/>
        <a:lstStyle/>
        <a:p>
          <a:endParaRPr lang="ru-RU"/>
        </a:p>
      </dgm:t>
    </dgm:pt>
    <dgm:pt modelId="{EA1FC845-3FD6-45BB-8CF7-F433655F2A0D}">
      <dgm:prSet custT="1"/>
      <dgm:spPr/>
      <dgm:t>
        <a:bodyPr/>
        <a:lstStyle/>
        <a:p>
          <a:endParaRPr lang="ru-RU" dirty="0"/>
        </a:p>
      </dgm:t>
    </dgm:pt>
    <dgm:pt modelId="{4F308B40-3DAC-4556-84B5-ADD98F77AE77}" type="parTrans" cxnId="{4412377B-9D92-474B-8088-A90583964455}">
      <dgm:prSet/>
      <dgm:spPr/>
      <dgm:t>
        <a:bodyPr/>
        <a:lstStyle/>
        <a:p>
          <a:endParaRPr lang="ru-RU"/>
        </a:p>
      </dgm:t>
    </dgm:pt>
    <dgm:pt modelId="{E337B7DA-63A3-4161-B688-C66F041C3072}" type="sibTrans" cxnId="{4412377B-9D92-474B-8088-A90583964455}">
      <dgm:prSet/>
      <dgm:spPr/>
      <dgm:t>
        <a:bodyPr/>
        <a:lstStyle/>
        <a:p>
          <a:endParaRPr lang="ru-RU"/>
        </a:p>
      </dgm:t>
    </dgm:pt>
    <dgm:pt modelId="{AED45BAC-7F84-46E4-BE18-C81372A5A225}">
      <dgm:prSet custT="1"/>
      <dgm:spPr/>
      <dgm:t>
        <a:bodyPr/>
        <a:lstStyle/>
        <a:p>
          <a:endParaRPr lang="ru-RU" dirty="0"/>
        </a:p>
      </dgm:t>
    </dgm:pt>
    <dgm:pt modelId="{B66772EC-8769-43B2-A95D-3E56DA7D92D0}" type="parTrans" cxnId="{63FF17CF-2F08-4732-AFB3-4CC0DF1ADEEE}">
      <dgm:prSet/>
      <dgm:spPr/>
      <dgm:t>
        <a:bodyPr/>
        <a:lstStyle/>
        <a:p>
          <a:endParaRPr lang="ru-RU"/>
        </a:p>
      </dgm:t>
    </dgm:pt>
    <dgm:pt modelId="{9C890382-7C36-4FA9-B571-9BEA9259BE6F}" type="sibTrans" cxnId="{63FF17CF-2F08-4732-AFB3-4CC0DF1ADEEE}">
      <dgm:prSet/>
      <dgm:spPr/>
      <dgm:t>
        <a:bodyPr/>
        <a:lstStyle/>
        <a:p>
          <a:endParaRPr lang="ru-RU"/>
        </a:p>
      </dgm:t>
    </dgm:pt>
    <dgm:pt modelId="{942BF022-1F38-497E-BFD0-A5F3ABB0C8E9}">
      <dgm:prSet custT="1"/>
      <dgm:spPr/>
      <dgm:t>
        <a:bodyPr/>
        <a:lstStyle/>
        <a:p>
          <a:endParaRPr lang="ru-RU" dirty="0"/>
        </a:p>
      </dgm:t>
    </dgm:pt>
    <dgm:pt modelId="{3F3DCC51-DD8A-4DD6-8931-C24005A6669E}" type="parTrans" cxnId="{1B280936-9164-4EEF-ACF6-F32D76A7E12E}">
      <dgm:prSet/>
      <dgm:spPr/>
      <dgm:t>
        <a:bodyPr/>
        <a:lstStyle/>
        <a:p>
          <a:endParaRPr lang="ru-RU"/>
        </a:p>
      </dgm:t>
    </dgm:pt>
    <dgm:pt modelId="{5B100DA6-6CC2-4016-A34E-4222CB97DBA4}" type="sibTrans" cxnId="{1B280936-9164-4EEF-ACF6-F32D76A7E12E}">
      <dgm:prSet/>
      <dgm:spPr/>
      <dgm:t>
        <a:bodyPr/>
        <a:lstStyle/>
        <a:p>
          <a:endParaRPr lang="ru-RU"/>
        </a:p>
      </dgm:t>
    </dgm:pt>
    <dgm:pt modelId="{9C95BCA6-D802-4856-8F6F-961DCF40B9E7}">
      <dgm:prSet custT="1"/>
      <dgm:spPr/>
      <dgm:t>
        <a:bodyPr/>
        <a:lstStyle/>
        <a:p>
          <a:endParaRPr lang="ru-RU" dirty="0"/>
        </a:p>
      </dgm:t>
    </dgm:pt>
    <dgm:pt modelId="{7CE5C0C9-D5B1-4A30-B12F-366F7A9AA6E7}" type="parTrans" cxnId="{5A6800E6-BD55-4C5C-BDA4-ECB5F66DAF0D}">
      <dgm:prSet/>
      <dgm:spPr/>
      <dgm:t>
        <a:bodyPr/>
        <a:lstStyle/>
        <a:p>
          <a:endParaRPr lang="ru-RU"/>
        </a:p>
      </dgm:t>
    </dgm:pt>
    <dgm:pt modelId="{49F5535E-E794-4474-B589-64C35EEE9EC2}" type="sibTrans" cxnId="{5A6800E6-BD55-4C5C-BDA4-ECB5F66DAF0D}">
      <dgm:prSet/>
      <dgm:spPr/>
      <dgm:t>
        <a:bodyPr/>
        <a:lstStyle/>
        <a:p>
          <a:endParaRPr lang="ru-RU"/>
        </a:p>
      </dgm:t>
    </dgm:pt>
    <dgm:pt modelId="{510E3AD6-6EAC-4D01-92EF-D1D87F658F3E}">
      <dgm:prSet custT="1"/>
      <dgm:spPr/>
      <dgm:t>
        <a:bodyPr/>
        <a:lstStyle/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9B093B1-E751-4560-80A5-EC07EEABBE35}" type="parTrans" cxnId="{B403A642-D9E5-4390-9235-FFC84AB04769}">
      <dgm:prSet/>
      <dgm:spPr/>
      <dgm:t>
        <a:bodyPr/>
        <a:lstStyle/>
        <a:p>
          <a:endParaRPr lang="ru-RU"/>
        </a:p>
      </dgm:t>
    </dgm:pt>
    <dgm:pt modelId="{F11A6145-F316-4B95-978C-B1CC09D6C41D}" type="sibTrans" cxnId="{B403A642-D9E5-4390-9235-FFC84AB04769}">
      <dgm:prSet/>
      <dgm:spPr/>
      <dgm:t>
        <a:bodyPr/>
        <a:lstStyle/>
        <a:p>
          <a:endParaRPr lang="ru-RU"/>
        </a:p>
      </dgm:t>
    </dgm:pt>
    <dgm:pt modelId="{CBE6212E-C9C5-4A45-A9F4-361553C75F59}">
      <dgm:prSet custT="1"/>
      <dgm:spPr/>
      <dgm:t>
        <a:bodyPr/>
        <a:lstStyle/>
        <a:p>
          <a:endParaRPr lang="ru-RU" dirty="0"/>
        </a:p>
      </dgm:t>
    </dgm:pt>
    <dgm:pt modelId="{CDA4D903-D953-4753-9FF4-A93CEA89E60C}" type="parTrans" cxnId="{D0B68FE8-E316-490E-A3FD-6AAB7D53C88E}">
      <dgm:prSet/>
      <dgm:spPr/>
      <dgm:t>
        <a:bodyPr/>
        <a:lstStyle/>
        <a:p>
          <a:endParaRPr lang="ru-RU"/>
        </a:p>
      </dgm:t>
    </dgm:pt>
    <dgm:pt modelId="{18044746-0084-40C3-BF32-9667FD1CD3D0}" type="sibTrans" cxnId="{D0B68FE8-E316-490E-A3FD-6AAB7D53C88E}">
      <dgm:prSet/>
      <dgm:spPr/>
      <dgm:t>
        <a:bodyPr/>
        <a:lstStyle/>
        <a:p>
          <a:endParaRPr lang="ru-RU"/>
        </a:p>
      </dgm:t>
    </dgm:pt>
    <dgm:pt modelId="{92E82E0D-861C-4B11-B04C-8C621C63C6AD}">
      <dgm:prSet custT="1"/>
      <dgm:spPr/>
      <dgm:t>
        <a:bodyPr/>
        <a:lstStyle/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782E032-E33C-44A1-9398-C551C5C91E35}" type="parTrans" cxnId="{E60FEB2B-7BF4-4B97-96F3-0FC88E78BF33}">
      <dgm:prSet/>
      <dgm:spPr/>
      <dgm:t>
        <a:bodyPr/>
        <a:lstStyle/>
        <a:p>
          <a:endParaRPr lang="ru-RU"/>
        </a:p>
      </dgm:t>
    </dgm:pt>
    <dgm:pt modelId="{7E2450C6-F1F7-42E3-ACE8-FCF00975EC19}" type="sibTrans" cxnId="{E60FEB2B-7BF4-4B97-96F3-0FC88E78BF33}">
      <dgm:prSet/>
      <dgm:spPr/>
      <dgm:t>
        <a:bodyPr/>
        <a:lstStyle/>
        <a:p>
          <a:endParaRPr lang="ru-RU"/>
        </a:p>
      </dgm:t>
    </dgm:pt>
    <dgm:pt modelId="{6F6D4F43-5F3B-4990-9632-DED902E65FEE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психологического благополучия и здоровья детей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319A11-28A1-4822-B1FC-04BC28929614}" type="parTrans" cxnId="{0E09A50D-E9BD-4445-B2AF-B1D729A8EBB3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CBCC5C5B-C162-48E9-BC0B-0D62D41CD913}" type="sibTrans" cxnId="{0E09A50D-E9BD-4445-B2AF-B1D729A8EBB3}">
      <dgm:prSet/>
      <dgm:spPr/>
      <dgm:t>
        <a:bodyPr/>
        <a:lstStyle/>
        <a:p>
          <a:endParaRPr lang="ru-RU"/>
        </a:p>
      </dgm:t>
    </dgm:pt>
    <dgm:pt modelId="{846D0C52-0BEE-424A-8D9C-2872CD7D3535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познавательных способностей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9B5CD4-BBDC-4F13-9B15-E87E531AC300}" type="parTrans" cxnId="{EDAD5A99-42BD-4B88-BCEF-D518E7AC59CE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4B692864-745A-4454-BE9A-E3367664534A}" type="sibTrans" cxnId="{EDAD5A99-42BD-4B88-BCEF-D518E7AC59CE}">
      <dgm:prSet/>
      <dgm:spPr/>
      <dgm:t>
        <a:bodyPr/>
        <a:lstStyle/>
        <a:p>
          <a:endParaRPr lang="ru-RU"/>
        </a:p>
      </dgm:t>
    </dgm:pt>
    <dgm:pt modelId="{DEBEE77F-4B6A-4FEB-8D65-113A4A5548CA}">
      <dgm:prSet phldrT="[Текст]"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коммуникативных навыков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E40596-E298-4E6B-AE44-CFB1085706DE}" type="parTrans" cxnId="{FABE1C5A-7484-49DA-B2F1-08F62A040C2A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131BB973-69FD-4337-9411-B4AF75B11398}" type="sibTrans" cxnId="{FABE1C5A-7484-49DA-B2F1-08F62A040C2A}">
      <dgm:prSet/>
      <dgm:spPr/>
      <dgm:t>
        <a:bodyPr/>
        <a:lstStyle/>
        <a:p>
          <a:endParaRPr lang="ru-RU"/>
        </a:p>
      </dgm:t>
    </dgm:pt>
    <dgm:pt modelId="{F3170392-7CB3-4878-BD87-A55525B805AB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творческого мышления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E61B47-8B00-41F3-A6B3-BA6CF46E65E8}" type="parTrans" cxnId="{480BD158-4C56-44E2-A56C-60C9798E7E22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76A5D70-FE66-4032-A6F4-DECF3C370466}" type="sibTrans" cxnId="{480BD158-4C56-44E2-A56C-60C9798E7E22}">
      <dgm:prSet/>
      <dgm:spPr/>
      <dgm:t>
        <a:bodyPr/>
        <a:lstStyle/>
        <a:p>
          <a:endParaRPr lang="ru-RU"/>
        </a:p>
      </dgm:t>
    </dgm:pt>
    <dgm:pt modelId="{A84ABF77-93EF-49C9-8C33-0BFF0F25B335}">
      <dgm:prSet phldrT="[Текст]" custT="1"/>
      <dgm:spPr/>
      <dgm:t>
        <a:bodyPr/>
        <a:lstStyle/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DEDC4B7-88B9-4A46-81D5-F601E977658F}" type="parTrans" cxnId="{868CDFE6-1687-450B-BDF3-C19695700C6E}">
      <dgm:prSet/>
      <dgm:spPr/>
      <dgm:t>
        <a:bodyPr/>
        <a:lstStyle/>
        <a:p>
          <a:endParaRPr lang="ru-RU"/>
        </a:p>
      </dgm:t>
    </dgm:pt>
    <dgm:pt modelId="{50413CD6-DBAB-4756-928D-64FA835208CD}" type="sibTrans" cxnId="{868CDFE6-1687-450B-BDF3-C19695700C6E}">
      <dgm:prSet/>
      <dgm:spPr/>
      <dgm:t>
        <a:bodyPr/>
        <a:lstStyle/>
        <a:p>
          <a:endParaRPr lang="ru-RU"/>
        </a:p>
      </dgm:t>
    </dgm:pt>
    <dgm:pt modelId="{0B0AD9B7-0FC4-4C38-9511-C6808DDAA12D}">
      <dgm:prSet phldrT="[Текст]" custT="1"/>
      <dgm:spPr/>
      <dgm:t>
        <a:bodyPr/>
        <a:lstStyle/>
        <a:p>
          <a:endParaRPr lang="ru-RU" dirty="0"/>
        </a:p>
      </dgm:t>
    </dgm:pt>
    <dgm:pt modelId="{9A346B5C-CDB6-408C-9D15-BB13732D0431}" type="parTrans" cxnId="{CEFEDE40-1819-41DA-966E-8121C45E92E0}">
      <dgm:prSet/>
      <dgm:spPr/>
      <dgm:t>
        <a:bodyPr/>
        <a:lstStyle/>
        <a:p>
          <a:endParaRPr lang="ru-RU"/>
        </a:p>
      </dgm:t>
    </dgm:pt>
    <dgm:pt modelId="{2168F1AE-6405-4DDD-A4DD-649DB878F842}" type="sibTrans" cxnId="{CEFEDE40-1819-41DA-966E-8121C45E92E0}">
      <dgm:prSet/>
      <dgm:spPr/>
      <dgm:t>
        <a:bodyPr/>
        <a:lstStyle/>
        <a:p>
          <a:endParaRPr lang="ru-RU"/>
        </a:p>
      </dgm:t>
    </dgm:pt>
    <dgm:pt modelId="{4DC6C1B0-A701-48BC-AD0C-FC8A06C4D123}">
      <dgm:prSet phldrT="[Текст]" custScaleX="121835" custScaleY="97165"/>
      <dgm:spPr/>
      <dgm:t>
        <a:bodyPr/>
        <a:lstStyle/>
        <a:p>
          <a:endParaRPr lang="ru-RU" dirty="0"/>
        </a:p>
      </dgm:t>
    </dgm:pt>
    <dgm:pt modelId="{50117BE0-7E5C-40CA-A4B7-D495F3270F7A}" type="parTrans" cxnId="{222B3872-53AD-4761-8936-1DA65A7877A7}">
      <dgm:prSet/>
      <dgm:spPr/>
      <dgm:t>
        <a:bodyPr/>
        <a:lstStyle/>
        <a:p>
          <a:endParaRPr lang="ru-RU"/>
        </a:p>
      </dgm:t>
    </dgm:pt>
    <dgm:pt modelId="{672E36F4-8997-4B3D-ABD0-EC49453C44E8}" type="sibTrans" cxnId="{222B3872-53AD-4761-8936-1DA65A7877A7}">
      <dgm:prSet/>
      <dgm:spPr/>
      <dgm:t>
        <a:bodyPr/>
        <a:lstStyle/>
        <a:p>
          <a:endParaRPr lang="ru-RU"/>
        </a:p>
      </dgm:t>
    </dgm:pt>
    <dgm:pt modelId="{A62B106A-3C11-46DA-BB7F-FE4A3EC39D7B}" type="pres">
      <dgm:prSet presAssocID="{621C9414-5FEE-48F2-BFF6-BF228667AE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0C7FFA-DE47-4628-A226-3328EB2A543C}" type="pres">
      <dgm:prSet presAssocID="{287EA868-4AED-4C29-9E2C-01E2808F01A3}" presName="centerShape" presStyleLbl="node0" presStyleIdx="0" presStyleCnt="1" custScaleX="171693" custScaleY="109014"/>
      <dgm:spPr/>
      <dgm:t>
        <a:bodyPr/>
        <a:lstStyle/>
        <a:p>
          <a:endParaRPr lang="ru-RU"/>
        </a:p>
      </dgm:t>
    </dgm:pt>
    <dgm:pt modelId="{68BED958-37B1-44A5-8D6C-8F2F768456C0}" type="pres">
      <dgm:prSet presAssocID="{C4AEA9BB-9F3C-4375-84FD-7993A15DEDB9}" presName="parTrans" presStyleLbl="sibTrans2D1" presStyleIdx="0" presStyleCnt="5" custScaleX="175698"/>
      <dgm:spPr/>
      <dgm:t>
        <a:bodyPr/>
        <a:lstStyle/>
        <a:p>
          <a:endParaRPr lang="ru-RU"/>
        </a:p>
      </dgm:t>
    </dgm:pt>
    <dgm:pt modelId="{8039D261-5D84-40E1-B41F-A95550E41007}" type="pres">
      <dgm:prSet presAssocID="{C4AEA9BB-9F3C-4375-84FD-7993A15DEDB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3C6E594-84C4-41F7-A6E8-EA282EF0809C}" type="pres">
      <dgm:prSet presAssocID="{8E4AF186-E80E-4818-BC95-A41AF3C1B7A0}" presName="node" presStyleLbl="node1" presStyleIdx="0" presStyleCnt="5" custScaleX="198071" custScaleY="73492" custRadScaleRad="129000" custRadScaleInc="4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49FFC-12D4-4489-90BB-188E2F668528}" type="pres">
      <dgm:prSet presAssocID="{12319A11-28A1-4822-B1FC-04BC28929614}" presName="parTrans" presStyleLbl="sibTrans2D1" presStyleIdx="1" presStyleCnt="5" custScaleX="172819" custLinFactNeighborX="2151" custLinFactNeighborY="-17279"/>
      <dgm:spPr/>
      <dgm:t>
        <a:bodyPr/>
        <a:lstStyle/>
        <a:p>
          <a:endParaRPr lang="ru-RU"/>
        </a:p>
      </dgm:t>
    </dgm:pt>
    <dgm:pt modelId="{396071E9-908C-488B-961C-0E1F6C3A58B1}" type="pres">
      <dgm:prSet presAssocID="{12319A11-28A1-4822-B1FC-04BC2892961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47F65A5-FFA7-4D72-AF78-40AE378EFDDB}" type="pres">
      <dgm:prSet presAssocID="{6F6D4F43-5F3B-4990-9632-DED902E65FEE}" presName="node" presStyleLbl="node1" presStyleIdx="1" presStyleCnt="5" custScaleX="156354" custScaleY="116349" custRadScaleRad="170430" custRadScaleInc="6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293C3-18A0-4E9C-895E-E19F82E24B7C}" type="pres">
      <dgm:prSet presAssocID="{249B5CD4-BBDC-4F13-9B15-E87E531AC300}" presName="parTrans" presStyleLbl="sibTrans2D1" presStyleIdx="2" presStyleCnt="5" custScaleX="150975"/>
      <dgm:spPr/>
      <dgm:t>
        <a:bodyPr/>
        <a:lstStyle/>
        <a:p>
          <a:endParaRPr lang="ru-RU"/>
        </a:p>
      </dgm:t>
    </dgm:pt>
    <dgm:pt modelId="{174F782F-B67E-47BF-9332-00ABD47C3C28}" type="pres">
      <dgm:prSet presAssocID="{249B5CD4-BBDC-4F13-9B15-E87E531AC30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9C53789-1984-4BC4-8836-EFF4B8375B1B}" type="pres">
      <dgm:prSet presAssocID="{846D0C52-0BEE-424A-8D9C-2872CD7D3535}" presName="node" presStyleLbl="node1" presStyleIdx="2" presStyleCnt="5" custScaleX="204184" custScaleY="96539" custRadScaleRad="156908" custRadScaleInc="-81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51677-A5EF-4BC8-9D96-49566165A553}" type="pres">
      <dgm:prSet presAssocID="{78E40596-E298-4E6B-AE44-CFB1085706DE}" presName="parTrans" presStyleLbl="sibTrans2D1" presStyleIdx="3" presStyleCnt="5" custScaleX="159251"/>
      <dgm:spPr/>
      <dgm:t>
        <a:bodyPr/>
        <a:lstStyle/>
        <a:p>
          <a:endParaRPr lang="ru-RU"/>
        </a:p>
      </dgm:t>
    </dgm:pt>
    <dgm:pt modelId="{F8D83D54-C441-451E-83ED-8CC44C23E84D}" type="pres">
      <dgm:prSet presAssocID="{78E40596-E298-4E6B-AE44-CFB1085706D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94B4CEE-FB1E-4AF6-8D5D-77A4AB9314CF}" type="pres">
      <dgm:prSet presAssocID="{DEBEE77F-4B6A-4FEB-8D65-113A4A5548CA}" presName="node" presStyleLbl="node1" presStyleIdx="3" presStyleCnt="5" custScaleX="206407" custScaleY="79559" custRadScaleRad="153838" custRadScaleInc="69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E2347-DC63-4692-A342-821C9018D8C6}" type="pres">
      <dgm:prSet presAssocID="{56E61B47-8B00-41F3-A6B3-BA6CF46E65E8}" presName="parTrans" presStyleLbl="sibTrans2D1" presStyleIdx="4" presStyleCnt="5" custScaleX="159821"/>
      <dgm:spPr/>
      <dgm:t>
        <a:bodyPr/>
        <a:lstStyle/>
        <a:p>
          <a:endParaRPr lang="ru-RU"/>
        </a:p>
      </dgm:t>
    </dgm:pt>
    <dgm:pt modelId="{469A0326-6B80-48ED-81AC-6AEF95B16754}" type="pres">
      <dgm:prSet presAssocID="{56E61B47-8B00-41F3-A6B3-BA6CF46E65E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093B08D-5EC5-41E4-A26F-588453C8D147}" type="pres">
      <dgm:prSet presAssocID="{F3170392-7CB3-4878-BD87-A55525B805AB}" presName="node" presStyleLbl="node1" presStyleIdx="4" presStyleCnt="5" custScaleX="177794" custScaleY="112037" custRadScaleRad="149722" custRadScaleInc="-5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84549-649D-4E4F-83F0-2A0D44C3A9FF}" type="presOf" srcId="{621C9414-5FEE-48F2-BFF6-BF228667AED8}" destId="{A62B106A-3C11-46DA-BB7F-FE4A3EC39D7B}" srcOrd="0" destOrd="0" presId="urn:microsoft.com/office/officeart/2005/8/layout/radial5"/>
    <dgm:cxn modelId="{8051B756-C0AA-4ABA-A61B-CC294E82147D}" srcId="{0B0AD9B7-0FC4-4C38-9511-C6808DDAA12D}" destId="{0FEB5500-66BF-4356-A135-118000E2BA68}" srcOrd="13" destOrd="0" parTransId="{0839D289-291B-44B9-A39F-7761DD8DF1D0}" sibTransId="{0FB58546-35F4-4A5C-BDD4-5FF4EE2E8E0F}"/>
    <dgm:cxn modelId="{1B431E8D-CF0C-48BB-9CF2-B2A807426D26}" type="presOf" srcId="{287EA868-4AED-4C29-9E2C-01E2808F01A3}" destId="{B50C7FFA-DE47-4628-A226-3328EB2A543C}" srcOrd="0" destOrd="0" presId="urn:microsoft.com/office/officeart/2005/8/layout/radial5"/>
    <dgm:cxn modelId="{FB9CB7BA-1E22-4283-93DA-3F1C274E58B8}" type="presOf" srcId="{12319A11-28A1-4822-B1FC-04BC28929614}" destId="{396071E9-908C-488B-961C-0E1F6C3A58B1}" srcOrd="1" destOrd="0" presId="urn:microsoft.com/office/officeart/2005/8/layout/radial5"/>
    <dgm:cxn modelId="{5EC086D8-A11E-45EB-92DC-9F5B336F4EA8}" srcId="{0B0AD9B7-0FC4-4C38-9511-C6808DDAA12D}" destId="{5A23C596-7E2B-4F1C-AF94-8AFE9B31765C}" srcOrd="15" destOrd="0" parTransId="{45E151D1-55DF-4FA3-B4FA-98437B0ACEE9}" sibTransId="{1FFECD31-F39C-4ACC-8325-4BDA0CC226A7}"/>
    <dgm:cxn modelId="{480BD158-4C56-44E2-A56C-60C9798E7E22}" srcId="{287EA868-4AED-4C29-9E2C-01E2808F01A3}" destId="{F3170392-7CB3-4878-BD87-A55525B805AB}" srcOrd="4" destOrd="0" parTransId="{56E61B47-8B00-41F3-A6B3-BA6CF46E65E8}" sibTransId="{576A5D70-FE66-4032-A6F4-DECF3C370466}"/>
    <dgm:cxn modelId="{B2DF2231-A36F-456F-B5A8-0511E400D59A}" type="presOf" srcId="{C4AEA9BB-9F3C-4375-84FD-7993A15DEDB9}" destId="{68BED958-37B1-44A5-8D6C-8F2F768456C0}" srcOrd="0" destOrd="0" presId="urn:microsoft.com/office/officeart/2005/8/layout/radial5"/>
    <dgm:cxn modelId="{222B3872-53AD-4761-8936-1DA65A7877A7}" srcId="{621C9414-5FEE-48F2-BFF6-BF228667AED8}" destId="{4DC6C1B0-A701-48BC-AD0C-FC8A06C4D123}" srcOrd="5" destOrd="0" parTransId="{50117BE0-7E5C-40CA-A4B7-D495F3270F7A}" sibTransId="{672E36F4-8997-4B3D-ABD0-EC49453C44E8}"/>
    <dgm:cxn modelId="{89B2BD58-8BC3-45C0-9DBA-9A24B1BE6B60}" type="presOf" srcId="{56E61B47-8B00-41F3-A6B3-BA6CF46E65E8}" destId="{97CE2347-DC63-4692-A342-821C9018D8C6}" srcOrd="0" destOrd="0" presId="urn:microsoft.com/office/officeart/2005/8/layout/radial5"/>
    <dgm:cxn modelId="{5A6800E6-BD55-4C5C-BDA4-ECB5F66DAF0D}" srcId="{0B0AD9B7-0FC4-4C38-9511-C6808DDAA12D}" destId="{9C95BCA6-D802-4856-8F6F-961DCF40B9E7}" srcOrd="20" destOrd="0" parTransId="{7CE5C0C9-D5B1-4A30-B12F-366F7A9AA6E7}" sibTransId="{49F5535E-E794-4474-B589-64C35EEE9EC2}"/>
    <dgm:cxn modelId="{1D444EEF-BA19-47C4-A4F5-6B627662F47B}" srcId="{0B0AD9B7-0FC4-4C38-9511-C6808DDAA12D}" destId="{83E4FD10-2587-4F89-A757-DD8E17A2BF45}" srcOrd="1" destOrd="0" parTransId="{31A4AA49-A89E-4709-AFF2-037462C4C33E}" sibTransId="{DABED10E-61A3-481D-97F1-AF85EC26D2B4}"/>
    <dgm:cxn modelId="{FAEF610B-0931-4113-B15D-644FE47AD571}" srcId="{0B0AD9B7-0FC4-4C38-9511-C6808DDAA12D}" destId="{EACDC5C3-8166-4FBD-AEEC-363B3AA907E9}" srcOrd="6" destOrd="0" parTransId="{25FF2CF6-377C-4CD4-98E9-D719F73FF66F}" sibTransId="{9A6E2220-4A33-4AD2-91F5-82E5D7181420}"/>
    <dgm:cxn modelId="{52A18E67-50F2-4EFA-A10B-1FA928E3A426}" type="presOf" srcId="{78E40596-E298-4E6B-AE44-CFB1085706DE}" destId="{F8D83D54-C441-451E-83ED-8CC44C23E84D}" srcOrd="1" destOrd="0" presId="urn:microsoft.com/office/officeart/2005/8/layout/radial5"/>
    <dgm:cxn modelId="{9255A2A1-9A94-45DC-8F1E-0D1EF370BB86}" srcId="{0B0AD9B7-0FC4-4C38-9511-C6808DDAA12D}" destId="{74EBD12B-0091-4A69-8F5B-EDC18769F7ED}" srcOrd="4" destOrd="0" parTransId="{BB3794DC-BB0A-47B0-BA27-C6A50C8FAAB6}" sibTransId="{A93B3263-8F3E-40D9-9AB4-E03906E8221A}"/>
    <dgm:cxn modelId="{66E9D241-00A9-412E-9F28-B1C7E70D4CB4}" type="presOf" srcId="{C4AEA9BB-9F3C-4375-84FD-7993A15DEDB9}" destId="{8039D261-5D84-40E1-B41F-A95550E41007}" srcOrd="1" destOrd="0" presId="urn:microsoft.com/office/officeart/2005/8/layout/radial5"/>
    <dgm:cxn modelId="{7CBF7A03-DF9B-49BB-A34B-008CAE7E9709}" srcId="{287EA868-4AED-4C29-9E2C-01E2808F01A3}" destId="{8E4AF186-E80E-4818-BC95-A41AF3C1B7A0}" srcOrd="0" destOrd="0" parTransId="{C4AEA9BB-9F3C-4375-84FD-7993A15DEDB9}" sibTransId="{F04E9F9B-C473-49D6-8F55-1BA9CEEDEBEF}"/>
    <dgm:cxn modelId="{E39260B7-82F9-4F30-BF56-6DB0F0028A02}" type="presOf" srcId="{249B5CD4-BBDC-4F13-9B15-E87E531AC300}" destId="{8A7293C3-18A0-4E9C-895E-E19F82E24B7C}" srcOrd="0" destOrd="0" presId="urn:microsoft.com/office/officeart/2005/8/layout/radial5"/>
    <dgm:cxn modelId="{0FB9BB90-EB2C-4FCF-9322-0B5CC00596C9}" srcId="{0B0AD9B7-0FC4-4C38-9511-C6808DDAA12D}" destId="{8341A8F8-86ED-45EF-9DD7-A7ECDA32494A}" srcOrd="9" destOrd="0" parTransId="{E42B49E9-E668-4753-853C-5F265ED911E3}" sibTransId="{BAF7DD20-79C6-4B46-8770-E84547797EF0}"/>
    <dgm:cxn modelId="{4412377B-9D92-474B-8088-A90583964455}" srcId="{0B0AD9B7-0FC4-4C38-9511-C6808DDAA12D}" destId="{EA1FC845-3FD6-45BB-8CF7-F433655F2A0D}" srcOrd="17" destOrd="0" parTransId="{4F308B40-3DAC-4556-84B5-ADD98F77AE77}" sibTransId="{E337B7DA-63A3-4161-B688-C66F041C3072}"/>
    <dgm:cxn modelId="{CEFEDE40-1819-41DA-966E-8121C45E92E0}" srcId="{621C9414-5FEE-48F2-BFF6-BF228667AED8}" destId="{0B0AD9B7-0FC4-4C38-9511-C6808DDAA12D}" srcOrd="2" destOrd="0" parTransId="{9A346B5C-CDB6-408C-9D15-BB13732D0431}" sibTransId="{2168F1AE-6405-4DDD-A4DD-649DB878F842}"/>
    <dgm:cxn modelId="{7F550B1D-AE01-43C0-AF42-831455F0E6F6}" type="presOf" srcId="{78E40596-E298-4E6B-AE44-CFB1085706DE}" destId="{81D51677-A5EF-4BC8-9D96-49566165A553}" srcOrd="0" destOrd="0" presId="urn:microsoft.com/office/officeart/2005/8/layout/radial5"/>
    <dgm:cxn modelId="{E60FEB2B-7BF4-4B97-96F3-0FC88E78BF33}" srcId="{0B0AD9B7-0FC4-4C38-9511-C6808DDAA12D}" destId="{92E82E0D-861C-4B11-B04C-8C621C63C6AD}" srcOrd="11" destOrd="0" parTransId="{1782E032-E33C-44A1-9398-C551C5C91E35}" sibTransId="{7E2450C6-F1F7-42E3-ACE8-FCF00975EC19}"/>
    <dgm:cxn modelId="{AAC04CAD-11BA-4E6D-AEAA-35011261A866}" type="presOf" srcId="{8E4AF186-E80E-4818-BC95-A41AF3C1B7A0}" destId="{E3C6E594-84C4-41F7-A6E8-EA282EF0809C}" srcOrd="0" destOrd="0" presId="urn:microsoft.com/office/officeart/2005/8/layout/radial5"/>
    <dgm:cxn modelId="{FABE1C5A-7484-49DA-B2F1-08F62A040C2A}" srcId="{287EA868-4AED-4C29-9E2C-01E2808F01A3}" destId="{DEBEE77F-4B6A-4FEB-8D65-113A4A5548CA}" srcOrd="3" destOrd="0" parTransId="{78E40596-E298-4E6B-AE44-CFB1085706DE}" sibTransId="{131BB973-69FD-4337-9411-B4AF75B11398}"/>
    <dgm:cxn modelId="{D0B68FE8-E316-490E-A3FD-6AAB7D53C88E}" srcId="{0B0AD9B7-0FC4-4C38-9511-C6808DDAA12D}" destId="{CBE6212E-C9C5-4A45-A9F4-361553C75F59}" srcOrd="10" destOrd="0" parTransId="{CDA4D903-D953-4753-9FF4-A93CEA89E60C}" sibTransId="{18044746-0084-40C3-BF32-9667FD1CD3D0}"/>
    <dgm:cxn modelId="{63FF17CF-2F08-4732-AFB3-4CC0DF1ADEEE}" srcId="{0B0AD9B7-0FC4-4C38-9511-C6808DDAA12D}" destId="{AED45BAC-7F84-46E4-BE18-C81372A5A225}" srcOrd="18" destOrd="0" parTransId="{B66772EC-8769-43B2-A95D-3E56DA7D92D0}" sibTransId="{9C890382-7C36-4FA9-B571-9BEA9259BE6F}"/>
    <dgm:cxn modelId="{53F0AB91-39EA-4354-AF0E-8109C4A792CF}" srcId="{0B0AD9B7-0FC4-4C38-9511-C6808DDAA12D}" destId="{1ED17C58-872A-4B5C-982F-22117972D711}" srcOrd="3" destOrd="0" parTransId="{A7AA0169-884D-4CD5-A7DB-DF5253447893}" sibTransId="{A5DB6E71-56E1-40FF-9E15-F4373D780265}"/>
    <dgm:cxn modelId="{EDAD5A99-42BD-4B88-BCEF-D518E7AC59CE}" srcId="{287EA868-4AED-4C29-9E2C-01E2808F01A3}" destId="{846D0C52-0BEE-424A-8D9C-2872CD7D3535}" srcOrd="2" destOrd="0" parTransId="{249B5CD4-BBDC-4F13-9B15-E87E531AC300}" sibTransId="{4B692864-745A-4454-BE9A-E3367664534A}"/>
    <dgm:cxn modelId="{B403A642-D9E5-4390-9235-FFC84AB04769}" srcId="{621C9414-5FEE-48F2-BFF6-BF228667AED8}" destId="{510E3AD6-6EAC-4D01-92EF-D1D87F658F3E}" srcOrd="3" destOrd="0" parTransId="{B9B093B1-E751-4560-80A5-EC07EEABBE35}" sibTransId="{F11A6145-F316-4B95-978C-B1CC09D6C41D}"/>
    <dgm:cxn modelId="{B15042BF-1A64-4450-9D0B-ED76E3A3592C}" srcId="{0B0AD9B7-0FC4-4C38-9511-C6808DDAA12D}" destId="{CDD78F2B-7312-4389-B809-43B206542F7A}" srcOrd="2" destOrd="0" parTransId="{BF7EA921-AA42-4880-8B6C-D84A46BBC2F5}" sibTransId="{3E7D2B23-9E23-4D87-9B0C-CC042487CC07}"/>
    <dgm:cxn modelId="{86264E18-6236-42A4-87A3-91BE67D6EDF0}" srcId="{621C9414-5FEE-48F2-BFF6-BF228667AED8}" destId="{1FCFF65B-71BC-4B74-8EAB-1B2812D9EFF7}" srcOrd="4" destOrd="0" parTransId="{4596ADFC-683C-48C3-9A79-55B370613601}" sibTransId="{4133D925-5142-4708-AEF8-49BD8DFB0287}"/>
    <dgm:cxn modelId="{868CDFE6-1687-450B-BDF3-C19695700C6E}" srcId="{621C9414-5FEE-48F2-BFF6-BF228667AED8}" destId="{A84ABF77-93EF-49C9-8C33-0BFF0F25B335}" srcOrd="1" destOrd="0" parTransId="{9DEDC4B7-88B9-4A46-81D5-F601E977658F}" sibTransId="{50413CD6-DBAB-4756-928D-64FA835208CD}"/>
    <dgm:cxn modelId="{1F5A93FC-A34C-4AFE-8188-2E1ABE4FE6F8}" type="presOf" srcId="{F3170392-7CB3-4878-BD87-A55525B805AB}" destId="{2093B08D-5EC5-41E4-A26F-588453C8D147}" srcOrd="0" destOrd="0" presId="urn:microsoft.com/office/officeart/2005/8/layout/radial5"/>
    <dgm:cxn modelId="{3A034871-8BF1-44D3-9097-F8D6CF609B27}" srcId="{0B0AD9B7-0FC4-4C38-9511-C6808DDAA12D}" destId="{836D36CE-2073-4C90-B099-3F037265CD7B}" srcOrd="12" destOrd="0" parTransId="{27A9F718-1C83-41AF-9C15-B8AD176A8B22}" sibTransId="{602018F9-4752-44BC-87E8-5CE7AD53BEC8}"/>
    <dgm:cxn modelId="{3BEF7645-D165-45A4-BAE3-F4718C08D13A}" srcId="{621C9414-5FEE-48F2-BFF6-BF228667AED8}" destId="{287EA868-4AED-4C29-9E2C-01E2808F01A3}" srcOrd="0" destOrd="0" parTransId="{5ABDE5AC-B7C2-4BB0-BBAE-BCE1DCD2DEB8}" sibTransId="{116D2631-3465-4BF0-A5CC-A8A5FA97D3AE}"/>
    <dgm:cxn modelId="{8646F618-63AE-4170-9364-0AB4222E887A}" type="presOf" srcId="{846D0C52-0BEE-424A-8D9C-2872CD7D3535}" destId="{F9C53789-1984-4BC4-8836-EFF4B8375B1B}" srcOrd="0" destOrd="0" presId="urn:microsoft.com/office/officeart/2005/8/layout/radial5"/>
    <dgm:cxn modelId="{3979E8FD-77B4-4CD7-9DB2-54EFC6990BB2}" srcId="{0B0AD9B7-0FC4-4C38-9511-C6808DDAA12D}" destId="{1F903AD2-D8E3-4221-995C-90A57AD1E1CD}" srcOrd="5" destOrd="0" parTransId="{DED90510-FD89-420F-A910-116640B478BF}" sibTransId="{EDD7C892-9734-4CA6-83D8-20C6C9842087}"/>
    <dgm:cxn modelId="{80E33CA1-3D60-4067-87E1-0D353EAE8F36}" srcId="{0B0AD9B7-0FC4-4C38-9511-C6808DDAA12D}" destId="{25801ECB-E929-4AFC-92D7-84759F84C741}" srcOrd="14" destOrd="0" parTransId="{9F35B7C9-38E3-4949-AE63-8C7C244E1CB4}" sibTransId="{5C0FCAFC-5FC3-4CAC-A2BC-4535AA8FA395}"/>
    <dgm:cxn modelId="{55E465FA-F83F-4179-8036-9B3528C022D3}" type="presOf" srcId="{6F6D4F43-5F3B-4990-9632-DED902E65FEE}" destId="{D47F65A5-FFA7-4D72-AF78-40AE378EFDDB}" srcOrd="0" destOrd="0" presId="urn:microsoft.com/office/officeart/2005/8/layout/radial5"/>
    <dgm:cxn modelId="{01627A44-B084-4D3B-A42E-27BF3E4B9FD9}" type="presOf" srcId="{249B5CD4-BBDC-4F13-9B15-E87E531AC300}" destId="{174F782F-B67E-47BF-9332-00ABD47C3C28}" srcOrd="1" destOrd="0" presId="urn:microsoft.com/office/officeart/2005/8/layout/radial5"/>
    <dgm:cxn modelId="{7E57EFF6-5CAF-4224-A867-B62D8E6E9FF4}" type="presOf" srcId="{56E61B47-8B00-41F3-A6B3-BA6CF46E65E8}" destId="{469A0326-6B80-48ED-81AC-6AEF95B16754}" srcOrd="1" destOrd="0" presId="urn:microsoft.com/office/officeart/2005/8/layout/radial5"/>
    <dgm:cxn modelId="{2D4D9DC2-F0B4-4B88-B5B4-5CFA5DBE0EE5}" srcId="{0B0AD9B7-0FC4-4C38-9511-C6808DDAA12D}" destId="{83FE3A80-EB61-498B-B3F7-9D9568004BF4}" srcOrd="8" destOrd="0" parTransId="{988C2B5A-A7C4-43A1-8D04-D365F64C9600}" sibTransId="{66769DB9-C962-48A4-B39C-B0750FB34299}"/>
    <dgm:cxn modelId="{10CE49CC-ACB1-4DC4-828D-39FFE1A434D2}" type="presOf" srcId="{12319A11-28A1-4822-B1FC-04BC28929614}" destId="{08649FFC-12D4-4489-90BB-188E2F668528}" srcOrd="0" destOrd="0" presId="urn:microsoft.com/office/officeart/2005/8/layout/radial5"/>
    <dgm:cxn modelId="{0E09A50D-E9BD-4445-B2AF-B1D729A8EBB3}" srcId="{287EA868-4AED-4C29-9E2C-01E2808F01A3}" destId="{6F6D4F43-5F3B-4990-9632-DED902E65FEE}" srcOrd="1" destOrd="0" parTransId="{12319A11-28A1-4822-B1FC-04BC28929614}" sibTransId="{CBCC5C5B-C162-48E9-BC0B-0D62D41CD913}"/>
    <dgm:cxn modelId="{64DE197B-CA43-43E1-BB57-9E2B6E869FFC}" srcId="{0B0AD9B7-0FC4-4C38-9511-C6808DDAA12D}" destId="{4A37FD11-43EE-49D2-B422-0A47BA0D1715}" srcOrd="0" destOrd="0" parTransId="{997DB350-431B-442F-AE67-E4800E22BF26}" sibTransId="{45431CEF-8624-4E6B-BED9-BDEF1D77C04D}"/>
    <dgm:cxn modelId="{1B280936-9164-4EEF-ACF6-F32D76A7E12E}" srcId="{0B0AD9B7-0FC4-4C38-9511-C6808DDAA12D}" destId="{942BF022-1F38-497E-BFD0-A5F3ABB0C8E9}" srcOrd="19" destOrd="0" parTransId="{3F3DCC51-DD8A-4DD6-8931-C24005A6669E}" sibTransId="{5B100DA6-6CC2-4016-A34E-4222CB97DBA4}"/>
    <dgm:cxn modelId="{C47D620F-0151-4910-A89D-E94BBFB2C7B3}" type="presOf" srcId="{DEBEE77F-4B6A-4FEB-8D65-113A4A5548CA}" destId="{294B4CEE-FB1E-4AF6-8D5D-77A4AB9314CF}" srcOrd="0" destOrd="0" presId="urn:microsoft.com/office/officeart/2005/8/layout/radial5"/>
    <dgm:cxn modelId="{466ED85E-1A24-455D-8351-8AE767EB1DBF}" srcId="{0B0AD9B7-0FC4-4C38-9511-C6808DDAA12D}" destId="{8B398F27-676D-45E7-83BF-90FB0FFC3AC5}" srcOrd="7" destOrd="0" parTransId="{CFE887EC-7D44-4630-8B91-5F42F36A03F2}" sibTransId="{D6636948-9379-44BE-BCD8-627FDF511D10}"/>
    <dgm:cxn modelId="{8635B413-F6F9-4653-936B-FD2A8D541D0C}" srcId="{0B0AD9B7-0FC4-4C38-9511-C6808DDAA12D}" destId="{5088081D-E2C8-4AED-9FE5-6D9A092A5DAA}" srcOrd="16" destOrd="0" parTransId="{07A525F5-CB65-419A-A3F6-541E7020266D}" sibTransId="{0CF880B3-AAFC-4ACA-9E88-0BA02012780F}"/>
    <dgm:cxn modelId="{3F328810-DD12-456D-9B01-41DFA070930F}" type="presParOf" srcId="{A62B106A-3C11-46DA-BB7F-FE4A3EC39D7B}" destId="{B50C7FFA-DE47-4628-A226-3328EB2A543C}" srcOrd="0" destOrd="0" presId="urn:microsoft.com/office/officeart/2005/8/layout/radial5"/>
    <dgm:cxn modelId="{DC79990B-C40B-42FE-B784-76862B5B537B}" type="presParOf" srcId="{A62B106A-3C11-46DA-BB7F-FE4A3EC39D7B}" destId="{68BED958-37B1-44A5-8D6C-8F2F768456C0}" srcOrd="1" destOrd="0" presId="urn:microsoft.com/office/officeart/2005/8/layout/radial5"/>
    <dgm:cxn modelId="{3B35C69A-36D3-40D5-AA0E-56B025442E3C}" type="presParOf" srcId="{68BED958-37B1-44A5-8D6C-8F2F768456C0}" destId="{8039D261-5D84-40E1-B41F-A95550E41007}" srcOrd="0" destOrd="0" presId="urn:microsoft.com/office/officeart/2005/8/layout/radial5"/>
    <dgm:cxn modelId="{E43E509C-5C7B-4E38-9E3B-609FAEE0229C}" type="presParOf" srcId="{A62B106A-3C11-46DA-BB7F-FE4A3EC39D7B}" destId="{E3C6E594-84C4-41F7-A6E8-EA282EF0809C}" srcOrd="2" destOrd="0" presId="urn:microsoft.com/office/officeart/2005/8/layout/radial5"/>
    <dgm:cxn modelId="{BBF2A905-A491-40DD-87B8-6FD2E2B7FDBB}" type="presParOf" srcId="{A62B106A-3C11-46DA-BB7F-FE4A3EC39D7B}" destId="{08649FFC-12D4-4489-90BB-188E2F668528}" srcOrd="3" destOrd="0" presId="urn:microsoft.com/office/officeart/2005/8/layout/radial5"/>
    <dgm:cxn modelId="{F2BD8B14-F2CC-4E5D-9A17-C0814F4CADC4}" type="presParOf" srcId="{08649FFC-12D4-4489-90BB-188E2F668528}" destId="{396071E9-908C-488B-961C-0E1F6C3A58B1}" srcOrd="0" destOrd="0" presId="urn:microsoft.com/office/officeart/2005/8/layout/radial5"/>
    <dgm:cxn modelId="{6CA1C652-72F4-4DA4-9ABD-DD78CFE5ADDA}" type="presParOf" srcId="{A62B106A-3C11-46DA-BB7F-FE4A3EC39D7B}" destId="{D47F65A5-FFA7-4D72-AF78-40AE378EFDDB}" srcOrd="4" destOrd="0" presId="urn:microsoft.com/office/officeart/2005/8/layout/radial5"/>
    <dgm:cxn modelId="{7D695D08-745B-4E50-8B3F-13E2C7917A44}" type="presParOf" srcId="{A62B106A-3C11-46DA-BB7F-FE4A3EC39D7B}" destId="{8A7293C3-18A0-4E9C-895E-E19F82E24B7C}" srcOrd="5" destOrd="0" presId="urn:microsoft.com/office/officeart/2005/8/layout/radial5"/>
    <dgm:cxn modelId="{E599DC10-E222-4B1B-8143-4A059E63BC85}" type="presParOf" srcId="{8A7293C3-18A0-4E9C-895E-E19F82E24B7C}" destId="{174F782F-B67E-47BF-9332-00ABD47C3C28}" srcOrd="0" destOrd="0" presId="urn:microsoft.com/office/officeart/2005/8/layout/radial5"/>
    <dgm:cxn modelId="{22336F16-AA4C-457E-934E-96586F507EC0}" type="presParOf" srcId="{A62B106A-3C11-46DA-BB7F-FE4A3EC39D7B}" destId="{F9C53789-1984-4BC4-8836-EFF4B8375B1B}" srcOrd="6" destOrd="0" presId="urn:microsoft.com/office/officeart/2005/8/layout/radial5"/>
    <dgm:cxn modelId="{38836F3F-CB3B-4674-993C-CE5B31F6CF19}" type="presParOf" srcId="{A62B106A-3C11-46DA-BB7F-FE4A3EC39D7B}" destId="{81D51677-A5EF-4BC8-9D96-49566165A553}" srcOrd="7" destOrd="0" presId="urn:microsoft.com/office/officeart/2005/8/layout/radial5"/>
    <dgm:cxn modelId="{C463DD08-1201-485C-8239-171277174D74}" type="presParOf" srcId="{81D51677-A5EF-4BC8-9D96-49566165A553}" destId="{F8D83D54-C441-451E-83ED-8CC44C23E84D}" srcOrd="0" destOrd="0" presId="urn:microsoft.com/office/officeart/2005/8/layout/radial5"/>
    <dgm:cxn modelId="{6CA85948-AA08-41A6-9915-79D1E227B929}" type="presParOf" srcId="{A62B106A-3C11-46DA-BB7F-FE4A3EC39D7B}" destId="{294B4CEE-FB1E-4AF6-8D5D-77A4AB9314CF}" srcOrd="8" destOrd="0" presId="urn:microsoft.com/office/officeart/2005/8/layout/radial5"/>
    <dgm:cxn modelId="{D3BA24D7-8B9F-40C0-8909-177C68EC7D74}" type="presParOf" srcId="{A62B106A-3C11-46DA-BB7F-FE4A3EC39D7B}" destId="{97CE2347-DC63-4692-A342-821C9018D8C6}" srcOrd="9" destOrd="0" presId="urn:microsoft.com/office/officeart/2005/8/layout/radial5"/>
    <dgm:cxn modelId="{DD8FF1E0-5410-4CCD-B6BB-D7AFB8A0C4D0}" type="presParOf" srcId="{97CE2347-DC63-4692-A342-821C9018D8C6}" destId="{469A0326-6B80-48ED-81AC-6AEF95B16754}" srcOrd="0" destOrd="0" presId="urn:microsoft.com/office/officeart/2005/8/layout/radial5"/>
    <dgm:cxn modelId="{0C4DE30D-B4AE-4EEF-AA38-ED7726274B7A}" type="presParOf" srcId="{A62B106A-3C11-46DA-BB7F-FE4A3EC39D7B}" destId="{2093B08D-5EC5-41E4-A26F-588453C8D14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C7FFA-DE47-4628-A226-3328EB2A543C}">
      <dsp:nvSpPr>
        <dsp:cNvPr id="0" name=""/>
        <dsp:cNvSpPr/>
      </dsp:nvSpPr>
      <dsp:spPr>
        <a:xfrm>
          <a:off x="3472169" y="2336847"/>
          <a:ext cx="2379387" cy="1510757"/>
        </a:xfrm>
        <a:prstGeom prst="ellipse">
          <a:avLst/>
        </a:prstGeom>
        <a:solidFill>
          <a:srgbClr val="FFFF00"/>
        </a:solidFill>
        <a:ln>
          <a:solidFill>
            <a:srgbClr val="FFFF0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Творческая личность ребенка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0622" y="2558092"/>
        <a:ext cx="1682481" cy="1068267"/>
      </dsp:txXfrm>
    </dsp:sp>
    <dsp:sp modelId="{68BED958-37B1-44A5-8D6C-8F2F768456C0}">
      <dsp:nvSpPr>
        <dsp:cNvPr id="0" name=""/>
        <dsp:cNvSpPr/>
      </dsp:nvSpPr>
      <dsp:spPr>
        <a:xfrm rot="16320230">
          <a:off x="4192253" y="1516116"/>
          <a:ext cx="1029563" cy="57002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FF000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274767" y="1715573"/>
        <a:ext cx="858555" cy="342016"/>
      </dsp:txXfrm>
    </dsp:sp>
    <dsp:sp modelId="{E3C6E594-84C4-41F7-A6E8-EA282EF0809C}">
      <dsp:nvSpPr>
        <dsp:cNvPr id="0" name=""/>
        <dsp:cNvSpPr/>
      </dsp:nvSpPr>
      <dsp:spPr>
        <a:xfrm>
          <a:off x="3088119" y="0"/>
          <a:ext cx="3320757" cy="12321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творческого воображения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4433" y="180441"/>
        <a:ext cx="2348129" cy="871247"/>
      </dsp:txXfrm>
    </dsp:sp>
    <dsp:sp modelId="{08649FFC-12D4-4489-90BB-188E2F668528}">
      <dsp:nvSpPr>
        <dsp:cNvPr id="0" name=""/>
        <dsp:cNvSpPr/>
      </dsp:nvSpPr>
      <dsp:spPr>
        <a:xfrm rot="20468040">
          <a:off x="5721671" y="2196148"/>
          <a:ext cx="902852" cy="57002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726264" y="2337801"/>
        <a:ext cx="731844" cy="342016"/>
      </dsp:txXfrm>
    </dsp:sp>
    <dsp:sp modelId="{D47F65A5-FFA7-4D72-AF78-40AE378EFDDB}">
      <dsp:nvSpPr>
        <dsp:cNvPr id="0" name=""/>
        <dsp:cNvSpPr/>
      </dsp:nvSpPr>
      <dsp:spPr>
        <a:xfrm>
          <a:off x="6522648" y="1033170"/>
          <a:ext cx="2621351" cy="1950647"/>
        </a:xfrm>
        <a:prstGeom prst="ellipse">
          <a:avLst/>
        </a:prstGeom>
        <a:solidFill>
          <a:srgbClr val="92D050"/>
        </a:solidFill>
        <a:ln>
          <a:solidFill>
            <a:srgbClr val="00B05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психологического благополучия и здоровья детей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06536" y="1318836"/>
        <a:ext cx="1853575" cy="1379315"/>
      </dsp:txXfrm>
    </dsp:sp>
    <dsp:sp modelId="{8A7293C3-18A0-4E9C-895E-E19F82E24B7C}">
      <dsp:nvSpPr>
        <dsp:cNvPr id="0" name=""/>
        <dsp:cNvSpPr/>
      </dsp:nvSpPr>
      <dsp:spPr>
        <a:xfrm rot="1734262">
          <a:off x="5580858" y="3506255"/>
          <a:ext cx="694182" cy="57002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591509" y="3578932"/>
        <a:ext cx="523174" cy="342016"/>
      </dsp:txXfrm>
    </dsp:sp>
    <dsp:sp modelId="{F9C53789-1984-4BC4-8836-EFF4B8375B1B}">
      <dsp:nvSpPr>
        <dsp:cNvPr id="0" name=""/>
        <dsp:cNvSpPr/>
      </dsp:nvSpPr>
      <dsp:spPr>
        <a:xfrm>
          <a:off x="5720755" y="3812645"/>
          <a:ext cx="3423244" cy="161852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rgbClr val="7030A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познавательных способностей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22077" y="4049672"/>
        <a:ext cx="2420600" cy="1144469"/>
      </dsp:txXfrm>
    </dsp:sp>
    <dsp:sp modelId="{81D51677-A5EF-4BC8-9D96-49566165A553}">
      <dsp:nvSpPr>
        <dsp:cNvPr id="0" name=""/>
        <dsp:cNvSpPr/>
      </dsp:nvSpPr>
      <dsp:spPr>
        <a:xfrm rot="8953214">
          <a:off x="2697019" y="3648712"/>
          <a:ext cx="1104157" cy="570026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solidFill>
            <a:srgbClr val="00B0F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855983" y="3718961"/>
        <a:ext cx="933149" cy="342016"/>
      </dsp:txXfrm>
    </dsp:sp>
    <dsp:sp modelId="{294B4CEE-FB1E-4AF6-8D5D-77A4AB9314CF}">
      <dsp:nvSpPr>
        <dsp:cNvPr id="0" name=""/>
        <dsp:cNvSpPr/>
      </dsp:nvSpPr>
      <dsp:spPr>
        <a:xfrm>
          <a:off x="0" y="4171487"/>
          <a:ext cx="3460514" cy="1333845"/>
        </a:xfrm>
        <a:prstGeom prst="ellipse">
          <a:avLst/>
        </a:prstGeom>
        <a:solidFill>
          <a:srgbClr val="00B0F0"/>
        </a:solidFill>
        <a:ln>
          <a:solidFill>
            <a:srgbClr val="00206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коммуникативных навыков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6781" y="4366824"/>
        <a:ext cx="2446952" cy="943171"/>
      </dsp:txXfrm>
    </dsp:sp>
    <dsp:sp modelId="{97CE2347-DC63-4692-A342-821C9018D8C6}">
      <dsp:nvSpPr>
        <dsp:cNvPr id="0" name=""/>
        <dsp:cNvSpPr/>
      </dsp:nvSpPr>
      <dsp:spPr>
        <a:xfrm rot="11818660">
          <a:off x="2886381" y="2367629"/>
          <a:ext cx="671328" cy="570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3053663" y="2506601"/>
        <a:ext cx="500320" cy="342016"/>
      </dsp:txXfrm>
    </dsp:sp>
    <dsp:sp modelId="{2093B08D-5EC5-41E4-A26F-588453C8D147}">
      <dsp:nvSpPr>
        <dsp:cNvPr id="0" name=""/>
        <dsp:cNvSpPr/>
      </dsp:nvSpPr>
      <dsp:spPr>
        <a:xfrm>
          <a:off x="0" y="1184786"/>
          <a:ext cx="2980803" cy="187835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творческого мышления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6528" y="1459865"/>
        <a:ext cx="2107747" cy="1328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C9D46-D13B-4205-A9CB-DA222618D9F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39AFE-55BD-4C57-A3F5-5CDE21097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6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39AFE-55BD-4C57-A3F5-5CDE2109793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6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39AFE-55BD-4C57-A3F5-5CDE2109793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4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FA6-AC70-4E96-967F-2415CDEA5B2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7B9-01FF-48CC-B194-A7744A36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FA6-AC70-4E96-967F-2415CDEA5B2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7B9-01FF-48CC-B194-A7744A36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FA6-AC70-4E96-967F-2415CDEA5B2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7B9-01FF-48CC-B194-A7744A36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FA6-AC70-4E96-967F-2415CDEA5B2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7B9-01FF-48CC-B194-A7744A36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FA6-AC70-4E96-967F-2415CDEA5B2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7B9-01FF-48CC-B194-A7744A36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FA6-AC70-4E96-967F-2415CDEA5B2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7B9-01FF-48CC-B194-A7744A36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FA6-AC70-4E96-967F-2415CDEA5B2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7B9-01FF-48CC-B194-A7744A36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FA6-AC70-4E96-967F-2415CDEA5B2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7B9-01FF-48CC-B194-A7744A36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FA6-AC70-4E96-967F-2415CDEA5B2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7B9-01FF-48CC-B194-A7744A36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FA6-AC70-4E96-967F-2415CDEA5B2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7B9-01FF-48CC-B194-A7744A36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FA6-AC70-4E96-967F-2415CDEA5B2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7B9-01FF-48CC-B194-A7744A36AC0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AEDFA6-AC70-4E96-967F-2415CDEA5B2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D227B9-01FF-48CC-B194-A7744A36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00811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Муниципальное бюджетное дошкольное образовательное </a:t>
            </a:r>
            <a:r>
              <a:rPr lang="ru-RU" sz="2400" b="1" dirty="0" smtClean="0">
                <a:solidFill>
                  <a:srgbClr val="0070C0"/>
                </a:solidFill>
              </a:rPr>
              <a:t>учреждение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«Детский сад № 2 «Искорка</a:t>
            </a:r>
            <a:r>
              <a:rPr lang="ru-RU" sz="2400" b="1" dirty="0" smtClean="0">
                <a:solidFill>
                  <a:srgbClr val="0070C0"/>
                </a:solidFill>
              </a:rPr>
              <a:t>»  г. </a:t>
            </a:r>
            <a:r>
              <a:rPr lang="ru-RU" sz="2400" b="1" dirty="0" smtClean="0">
                <a:solidFill>
                  <a:srgbClr val="0070C0"/>
                </a:solidFill>
              </a:rPr>
              <a:t>Протвино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780928"/>
            <a:ext cx="7125112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Сопровождение </a:t>
            </a:r>
            <a:r>
              <a:rPr lang="ru-RU" sz="3200" b="1" dirty="0" smtClean="0">
                <a:solidFill>
                  <a:srgbClr val="FF0000"/>
                </a:solidFill>
              </a:rPr>
              <a:t>одаренных </a:t>
            </a:r>
            <a:r>
              <a:rPr lang="ru-RU" sz="3200" b="1" dirty="0">
                <a:solidFill>
                  <a:srgbClr val="FF0000"/>
                </a:solidFill>
              </a:rPr>
              <a:t>детей в  образовательной деятельности  </a:t>
            </a:r>
            <a:r>
              <a:rPr lang="ru-RU" sz="3200" b="1" dirty="0" smtClean="0">
                <a:solidFill>
                  <a:srgbClr val="FF0000"/>
                </a:solidFill>
              </a:rPr>
              <a:t>ДОО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</a:rPr>
              <a:t> условиях внедрения ФГОС   ДО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://img2.goodfon.ru/original/1920x1200/9/23/rebenok-mladenec-de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02735"/>
            <a:ext cx="335758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2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366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08012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Функции  кружковой 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5"/>
            <a:ext cx="8424935" cy="2520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- образовательная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- социально-адаптивная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- коррекционно-развивающая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- воспитательная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3" y="4290714"/>
            <a:ext cx="3312368" cy="2485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ds7.educrub.ru/sites/default/files/styles/width400/public/meropr/55044597.jpg?itok=6Mjz1b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456384" cy="248595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12968" cy="1008112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Организация  деятельности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9433047" cy="5688631"/>
          </a:xfrm>
        </p:spPr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  <a:buClrTx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детьми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defTabSz="914400" fontAlgn="base"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фронтальные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</a:p>
          <a:p>
            <a:pPr lvl="0" defTabSz="914400" fontAlgn="base"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fontAlgn="base"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прогулки </a:t>
            </a:r>
          </a:p>
          <a:p>
            <a:pPr lvl="0" defTabSz="914400" fontAlgn="base"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досуги, походы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fontAlgn="base">
              <a:spcAft>
                <a:spcPct val="0"/>
              </a:spcAft>
              <a:buClrTx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родителями:   </a:t>
            </a:r>
          </a:p>
          <a:p>
            <a:pPr lvl="0" defTabSz="914400" fontAlgn="base"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fontAlgn="base"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выступления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родительских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собраниях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fontAlgn="base"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сайте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57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126876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 - коммуникативное развитие</a:t>
            </a:r>
            <a:endParaRPr lang="ru-RU" dirty="0"/>
          </a:p>
        </p:txBody>
      </p:sp>
      <p:pic>
        <p:nvPicPr>
          <p:cNvPr id="4" name="Picture 3" descr="C:\Users\Алексей\Desktop\кружки\DSC02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48516"/>
            <a:ext cx="4137039" cy="3358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5" name="Picture 2" descr="C:\Users\Алексей\Desktop\кружки\DSC01425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2520280" cy="3805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3074" name="Picture 2" descr="http://www.er-serpr.ru/sites/default/files/imagecache/theme_news/dobry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04142"/>
            <a:ext cx="2610144" cy="22795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os-ds61-mechta.edumsko.ru/uploads/2000/1827/section/101233/.thumbs/120x0/sretenie_5-267x3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90" y="2243906"/>
            <a:ext cx="1143000" cy="136207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:\фото\9 мая 2015\IMG_51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928670"/>
            <a:ext cx="307181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55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720079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Речевое  развитие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Алексей\Desktop\кружки\Фото0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67509"/>
            <a:ext cx="3456384" cy="3279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5" name="Picture 3" descr="C:\Users\Алексей\Desktop\0.jp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731" y="3430405"/>
            <a:ext cx="3625669" cy="340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4098" name="Picture 2" descr="http://www.maam.ru/upload/blogs/detsad-146260-14202839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3" y="1052736"/>
            <a:ext cx="3515757" cy="26352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-detstve.ru/assets/images/userfiles/63597/images/DSC047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31" y="1013985"/>
            <a:ext cx="3519301" cy="264338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Алексей\Desktop\кружки\DSC029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036496" cy="6120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705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84976" cy="1152128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Познавательное  </a:t>
            </a:r>
            <a:r>
              <a:rPr lang="ru-RU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dirty="0"/>
          </a:p>
        </p:txBody>
      </p:sp>
      <p:pic>
        <p:nvPicPr>
          <p:cNvPr id="4" name="Picture 2" descr="C:\Users\Алексей\Desktop\95d6db5c5ff467b21ede5694a34ec65a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5" name="Picture 3" descr="F:\8 гр\DSC03274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246" y="1142984"/>
            <a:ext cx="3722754" cy="2677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5124" name="Picture 4" descr="Картинки по запросу экспериментальное  развитие занятия в доу 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1942"/>
            <a:ext cx="3651985" cy="2497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pic>
        <p:nvPicPr>
          <p:cNvPr id="5126" name="Picture 6" descr="http://www.maam.ru/upload/blogs/detsad-239594-14109577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929066"/>
            <a:ext cx="3600400" cy="2698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</p:spTree>
    <p:extLst>
      <p:ext uri="{BB962C8B-B14F-4D97-AF65-F5344CB8AC3E}">
        <p14:creationId xmlns:p14="http://schemas.microsoft.com/office/powerpoint/2010/main" val="19823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aam.ru/upload/blogs/detsad-160026-1396422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5" y="44624"/>
            <a:ext cx="2880320" cy="3842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chool11-kbr.narod.ru/content/images/uer/nab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1660"/>
            <a:ext cx="4641720" cy="3479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4.bp.blogspot.com/-9wK-xb0G8EA/UyXOK1XI7SI/AAAAAAAAAfw/OVfVa1X57g8/s1600/IMG_35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594739" cy="2696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856984" cy="1008112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Художественно - эстетическое </a:t>
            </a:r>
            <a:r>
              <a:rPr lang="ru-RU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dirty="0"/>
          </a:p>
        </p:txBody>
      </p:sp>
      <p:pic>
        <p:nvPicPr>
          <p:cNvPr id="4" name="Picture 2" descr="C:\Users\Алексей\Desktop\кружки\DSC08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462251" cy="23525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3" descr="C:\Users\Алексей\Desktop\кружки\P1010983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121" y="1484784"/>
            <a:ext cx="3550715" cy="23574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2" descr="C:\Users\Дсад\Desktop\Кружковая работа\Кружок Захарова\IMG_5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1675"/>
            <a:ext cx="3500462" cy="2262182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7" name="Picture 3" descr="C:\Users\Дсад\Desktop\Кружковая работа\Кружок Захарова\DSC054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3564" y="4307806"/>
            <a:ext cx="3643338" cy="2286016"/>
          </a:xfrm>
          <a:prstGeom prst="round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607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сад\Desktop\Кружковая работа\Кружок Захарова\getImage (4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4664"/>
            <a:ext cx="3500462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Рисунок 2" descr="C:\Users\Дсад\Desktop\Кружковая работа\Кружок Захарова\DSC053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5341"/>
            <a:ext cx="378621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4" name="Содержимое 4" descr="C:\Users\Дсад\Desktop\Кружковая работа\Кружок Захарова\IMG_9680.JPG"/>
          <p:cNvPicPr>
            <a:picLocks noGr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643338" cy="2762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5" name="Рисунок 4" descr="D:\фото\9 мая 2015\IMG_49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6"/>
            <a:ext cx="3929090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549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ей\Desktop\detsad-1392312056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36" y="3594566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6"/>
            <a:ext cx="4071937" cy="6078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maam.ru/upload/blogs/f5987f47eb678b46264083bcd70bcdb4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0"/>
            <a:ext cx="4000496" cy="355242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50116" cy="60007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D:\Грамоты скан\008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14290"/>
            <a:ext cx="11833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D:\Грамоты скан\009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2285992"/>
            <a:ext cx="1240396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D:\Грамоты скан\015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4357694"/>
            <a:ext cx="128890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567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571636"/>
          </a:xfrm>
        </p:spPr>
        <p:txBody>
          <a:bodyPr/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Концепция системы работы ДОО с одаренными детьми</a:t>
            </a:r>
            <a:r>
              <a:rPr lang="ru-RU" sz="20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Цели  деятельности  </a:t>
            </a:r>
            <a:r>
              <a:rPr lang="ru-RU" sz="2000" b="1" cap="all" dirty="0" err="1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ДОо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3786214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</a:p>
          <a:p>
            <a:pPr fontAlgn="base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1. Сохранение и укрепление здоровья детей посредством организации развивающего пространства на территории детского сада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2.  Создание благоприятных условий для максимальной реализации потенциальных возможностей детей дошкольного возраста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3.  Развитие творческой личности ребенка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8784976" cy="864095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Физическое  развитие</a:t>
            </a:r>
            <a:endParaRPr lang="ru-RU" dirty="0"/>
          </a:p>
        </p:txBody>
      </p:sp>
      <p:pic>
        <p:nvPicPr>
          <p:cNvPr id="4" name="Picture 2" descr="C:\Users\Алексей\Desktop\140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032448" cy="2812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5" name="Picture 3" descr="C:\Users\Алексей\Desktop\1995_html_m34feff74.jp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4211" y="785794"/>
            <a:ext cx="4169789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7170" name="Picture 2" descr="http://fs00.infourok.ru/images/doc/163/188090/hello_html_m57cebb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8"/>
            <a:ext cx="3528392" cy="27980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estival.1september.ru/articles/604988/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37" y="4071942"/>
            <a:ext cx="3798663" cy="25299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:\Грамоты скан\007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000372"/>
            <a:ext cx="134434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77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483567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работы с одаренными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324036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1.Удовлетворенность </a:t>
            </a:r>
            <a:r>
              <a:rPr lang="ru-RU" sz="2200" b="1" dirty="0">
                <a:solidFill>
                  <a:srgbClr val="002060"/>
                </a:solidFill>
              </a:rPr>
              <a:t>детей своей деятельностью и увеличение числа таких </a:t>
            </a:r>
            <a:r>
              <a:rPr lang="ru-RU" sz="2200" b="1" dirty="0" smtClean="0">
                <a:solidFill>
                  <a:srgbClr val="002060"/>
                </a:solidFill>
              </a:rPr>
              <a:t>детей</a:t>
            </a:r>
            <a:endParaRPr lang="ru-RU" sz="2200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2200" b="1" dirty="0">
                <a:solidFill>
                  <a:srgbClr val="002060"/>
                </a:solidFill>
              </a:rPr>
              <a:t>2. Повышение уровня индивидуальных достижений детей в образовательных областях, к которым у них есть </a:t>
            </a:r>
            <a:r>
              <a:rPr lang="ru-RU" sz="2200" b="1" dirty="0" smtClean="0">
                <a:solidFill>
                  <a:srgbClr val="002060"/>
                </a:solidFill>
              </a:rPr>
              <a:t>способности</a:t>
            </a:r>
            <a:endParaRPr lang="ru-RU" sz="2200" b="1" dirty="0">
              <a:solidFill>
                <a:srgbClr val="002060"/>
              </a:solidFill>
            </a:endParaRPr>
          </a:p>
          <a:p>
            <a:pPr marL="0" indent="0" fontAlgn="base">
              <a:lnSpc>
                <a:spcPct val="170000"/>
              </a:lnSpc>
              <a:buNone/>
            </a:pPr>
            <a:r>
              <a:rPr lang="ru-RU" sz="2200" b="1" dirty="0">
                <a:solidFill>
                  <a:srgbClr val="002060"/>
                </a:solidFill>
              </a:rPr>
              <a:t>3. Адаптация детей к социуму в настоящем времени и в </a:t>
            </a:r>
            <a:r>
              <a:rPr lang="ru-RU" sz="2200" b="1" dirty="0" smtClean="0">
                <a:solidFill>
                  <a:srgbClr val="002060"/>
                </a:solidFill>
              </a:rPr>
              <a:t>будущем</a:t>
            </a:r>
            <a:endParaRPr lang="ru-RU" sz="2200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2200" b="1" dirty="0">
                <a:solidFill>
                  <a:srgbClr val="002060"/>
                </a:solidFill>
              </a:rPr>
              <a:t>4. Повышение уровня владения детьми </a:t>
            </a:r>
            <a:r>
              <a:rPr lang="ru-RU" sz="2200" b="1" dirty="0" smtClean="0">
                <a:solidFill>
                  <a:srgbClr val="002060"/>
                </a:solidFill>
              </a:rPr>
              <a:t>общепредметными </a:t>
            </a:r>
            <a:r>
              <a:rPr lang="ru-RU" sz="2200" b="1" dirty="0">
                <a:solidFill>
                  <a:srgbClr val="002060"/>
                </a:solidFill>
              </a:rPr>
              <a:t>и социальными компетенциями, увеличение числа таких </a:t>
            </a:r>
            <a:r>
              <a:rPr lang="ru-RU" sz="2200" b="1" dirty="0" smtClean="0">
                <a:solidFill>
                  <a:srgbClr val="002060"/>
                </a:solidFill>
              </a:rPr>
              <a:t>детей</a:t>
            </a:r>
            <a:endParaRPr lang="ru-RU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028" name="Picture 4" descr="http://u4.platformalp.ru/0175d23af8e2d1e2bbdce27998c98aeb/92032c767d74da6e654b56402c7cc9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" y="4517613"/>
            <a:ext cx="2891480" cy="22084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l1000.ru/wp-content/uploads/2013/04/Raskras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77" y="4537068"/>
            <a:ext cx="3079083" cy="21964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oombob.ru/img/picture/May/01/3daa9ed6594b8ade430acd70d1fddadb/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48445"/>
            <a:ext cx="2784310" cy="20882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568952" cy="620688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Результаты   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7" cy="6192687"/>
          </a:xfrm>
        </p:spPr>
        <p:txBody>
          <a:bodyPr>
            <a:normAutofit fontScale="92500" lnSpcReduction="10000"/>
          </a:bodyPr>
          <a:lstStyle/>
          <a:p>
            <a:pPr lvl="0">
              <a:buFontTx/>
              <a:buChar char="-"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XXIV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Фестиваль искусств «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Протвинская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капель»</a:t>
            </a:r>
          </a:p>
          <a:p>
            <a:pPr lvl="0">
              <a:buFontTx/>
              <a:buChar char="-"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в номинации «Танец + вокал»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в номинации «Вокал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lvl="0">
              <a:buFontTx/>
              <a:buChar char="-"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в номинации «Вокал» - песня «Про паучка»,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городской  выставки (Выставочный центр) 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в городском конкурсе детского рисунка «Все профессии нужны, все профессии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важны»</a:t>
            </a:r>
          </a:p>
          <a:p>
            <a:pPr lvl="0">
              <a:buFontTx/>
              <a:buChar char="-"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в городских соревнованиях «Весёлые старты»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Лауреатами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городских соревнований «Семейные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старты»</a:t>
            </a:r>
          </a:p>
          <a:p>
            <a:pPr lvl="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Лауреатами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выставки поделок декоративно – прикладного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искусства</a:t>
            </a:r>
          </a:p>
          <a:p>
            <a:pPr lvl="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степени за участие в международной викторине «Я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Патриот»</a:t>
            </a:r>
          </a:p>
          <a:p>
            <a:pPr lvl="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степени за участие во всероссийском конкурсе «Зимняя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сказка»</a:t>
            </a:r>
          </a:p>
          <a:p>
            <a:pPr lvl="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степени за участие во всероссийском конкурсе «День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матери»</a:t>
            </a:r>
          </a:p>
          <a:p>
            <a:pPr lvl="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степени за участие во всероссийском конкурсе «Великое слово мама»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XX</a:t>
            </a:r>
            <a:r>
              <a:rPr lang="en-US" sz="1600" b="1" dirty="0" smtClean="0">
                <a:solidFill>
                  <a:srgbClr val="002060"/>
                </a:solidFill>
              </a:rPr>
              <a:t>VI </a:t>
            </a:r>
            <a:r>
              <a:rPr lang="ru-RU" sz="1600" b="1" dirty="0" smtClean="0">
                <a:solidFill>
                  <a:srgbClr val="002060"/>
                </a:solidFill>
              </a:rPr>
              <a:t>городской </a:t>
            </a:r>
            <a:r>
              <a:rPr lang="ru-RU" sz="1600" b="1" dirty="0">
                <a:solidFill>
                  <a:srgbClr val="002060"/>
                </a:solidFill>
              </a:rPr>
              <a:t>Фестиваль искусств «</a:t>
            </a:r>
            <a:r>
              <a:rPr lang="ru-RU" sz="1600" b="1" dirty="0" err="1">
                <a:solidFill>
                  <a:srgbClr val="002060"/>
                </a:solidFill>
              </a:rPr>
              <a:t>Протвинская</a:t>
            </a:r>
            <a:r>
              <a:rPr lang="ru-RU" sz="1600" b="1" dirty="0">
                <a:solidFill>
                  <a:srgbClr val="002060"/>
                </a:solidFill>
              </a:rPr>
              <a:t> капель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rgbClr val="002060"/>
                </a:solidFill>
              </a:rPr>
              <a:t>III </a:t>
            </a:r>
            <a:r>
              <a:rPr lang="ru-RU" sz="1600" b="1" dirty="0" smtClean="0">
                <a:solidFill>
                  <a:srgbClr val="002060"/>
                </a:solidFill>
              </a:rPr>
              <a:t>место в номинации «Танец» «Матрешки»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rgbClr val="002060"/>
                </a:solidFill>
              </a:rPr>
              <a:t>I </a:t>
            </a:r>
            <a:r>
              <a:rPr lang="ru-RU" sz="1600" b="1" dirty="0" smtClean="0">
                <a:solidFill>
                  <a:srgbClr val="002060"/>
                </a:solidFill>
              </a:rPr>
              <a:t>место в номинации «Декоративно-прикладное искусство»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rgbClr val="002060"/>
                </a:solidFill>
              </a:rPr>
              <a:t>II</a:t>
            </a:r>
            <a:r>
              <a:rPr lang="ru-RU" sz="1600" b="1" dirty="0" smtClean="0">
                <a:solidFill>
                  <a:srgbClr val="002060"/>
                </a:solidFill>
              </a:rPr>
              <a:t> место в номинации «Декоративно-прикладное искусство»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rgbClr val="002060"/>
                </a:solidFill>
              </a:rPr>
              <a:t>II</a:t>
            </a:r>
            <a:r>
              <a:rPr lang="ru-RU" sz="1600" b="1" dirty="0" smtClean="0">
                <a:solidFill>
                  <a:srgbClr val="002060"/>
                </a:solidFill>
              </a:rPr>
              <a:t> место в номинации «Декоративно-прикладное искусство»</a:t>
            </a:r>
            <a:endParaRPr lang="ru-RU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БЛАГОДАРЮ  ЗА  ВНИМАНИЕ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" y="3887610"/>
            <a:ext cx="3104356" cy="242171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Картинки по запросу картинка направления круж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010150"/>
            <a:ext cx="2466975" cy="18478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50877"/>
            <a:ext cx="2339752" cy="288515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://podsnezhniksad.ucoz.com/_nw/0/666093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" y="857232"/>
            <a:ext cx="2852960" cy="213972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art-teacher.ru/wp-content/uploads/2014/12/DSC_02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21" y="642918"/>
            <a:ext cx="2761979" cy="242133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42852"/>
            <a:ext cx="3265177" cy="244888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detkuuchim.ucoz.ru/palchikovye_krask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786190"/>
            <a:ext cx="1550330" cy="106903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14290"/>
            <a:ext cx="7125113" cy="785817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  направлена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403231"/>
              </p:ext>
            </p:extLst>
          </p:nvPr>
        </p:nvGraphicFramePr>
        <p:xfrm>
          <a:off x="1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24935" cy="6264695"/>
          </a:xfrm>
        </p:spPr>
        <p:txBody>
          <a:bodyPr>
            <a:normAutofit lnSpcReduction="10000"/>
          </a:bodyPr>
          <a:lstStyle/>
          <a:p>
            <a:pPr marL="0" lvl="0" indent="228600" algn="just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228600" algn="just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228600" algn="just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Одаренность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системное, развивающееся в течение жизни качество психики, которое определяет возможность достижения человеком более высоких (необычных, незаурядных) результатов в одном или нескольких видах деятельности по сравнению с другими людьми.                  </a:t>
            </a:r>
          </a:p>
          <a:p>
            <a:pPr marL="0" lvl="0" indent="2286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Талант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сочетание способностей, дающее возможность самостоятельно и оригинально выполнять какую-либо сложную деятельность.</a:t>
            </a:r>
            <a:endParaRPr lang="ru-RU" sz="2000" b="1" cap="all" dirty="0">
              <a:ln w="9000" cmpd="sng">
                <a:solidFill>
                  <a:srgbClr val="956251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2286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0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>
                <a:solidFill>
                  <a:srgbClr val="82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личностные образования, включающие знания и умения, которые сформированы на базе врожденных задатков человека и определяют его возможности в успешном освоении тех или иных деятельностей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2286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0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Одаренный ребенок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marL="0" indent="2286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0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Задатки </a:t>
            </a:r>
            <a:r>
              <a:rPr lang="ru-RU" sz="2000" b="1" dirty="0" smtClean="0">
                <a:solidFill>
                  <a:srgbClr val="002060"/>
                </a:solidFill>
              </a:rPr>
              <a:t>наследственные анатомо-физиологические особенности, на основе которых развиваются способности творчески одарённой личности.</a:t>
            </a:r>
          </a:p>
          <a:p>
            <a:pPr marL="0" lvl="0" indent="2286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286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286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286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286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286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5041702"/>
            <a:ext cx="1872208" cy="1816298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459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57554" y="2143116"/>
            <a:ext cx="2857520" cy="2286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Одаренный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ребенок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1285860"/>
            <a:ext cx="2714644" cy="107157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Талант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1285860"/>
            <a:ext cx="2857520" cy="112871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Задатки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4500570"/>
            <a:ext cx="2714644" cy="112871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Одаренность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0760" y="4500570"/>
            <a:ext cx="2643206" cy="120015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Способности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1928794" y="2928934"/>
            <a:ext cx="484632" cy="978408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357686" y="1357298"/>
            <a:ext cx="978408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00892" y="2928934"/>
            <a:ext cx="484632" cy="978408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4357686" y="5000636"/>
            <a:ext cx="978408" cy="48463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224136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ru-RU" sz="28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 задачи сопровождения  одаренных </a:t>
            </a:r>
            <a:r>
              <a:rPr lang="ru-RU" sz="28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</a:t>
            </a:r>
            <a:br>
              <a:rPr lang="ru-RU" sz="28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568951" cy="4248472"/>
          </a:xfrm>
        </p:spPr>
        <p:txBody>
          <a:bodyPr/>
          <a:lstStyle/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Отслеживание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особенностей развития одаренного ребенка на различных возрастных этапах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возраста.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задача решается в основном средствами педагогической и психологической диагностики, развивающей педагогической деятельности.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психолого-педагогической компетенции воспитателей, родителей по вопросам сопровождения развития одаренного ребенка.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развития одаренного ребенка. Эта задача решается средствами исследовательской, развивающей, методической, организационной работы.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развития субъектной позиции одаренного ребенка. Данная задача решается средствами взаимодействия в системе педагог - ребенок- родитель.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 descr="E:\МАМА\ФОТОГРАФИИ\ПЕД.совет МАРТ\P1030535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013176"/>
            <a:ext cx="2511945" cy="1862014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K:\ФОТО ПОСЛЕДН\101_PANA\P10104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013176"/>
            <a:ext cx="2592288" cy="1786698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4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864096"/>
          </a:xfrm>
        </p:spPr>
        <p:txBody>
          <a:bodyPr/>
          <a:lstStyle/>
          <a:p>
            <a:pPr algn="ctr"/>
            <a:r>
              <a:rPr lang="ru-RU" sz="28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ринципы  работы  с  одаренными детьми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5" cy="5472607"/>
          </a:xfrm>
        </p:spPr>
        <p:txBody>
          <a:bodyPr/>
          <a:lstStyle/>
          <a:p>
            <a:pPr indent="0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1.Принципы развивающего 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обучения (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проблемность, диалогичность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, индивидуализация, эвристические и поисковые методы обучения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).</a:t>
            </a:r>
            <a:endParaRPr lang="ru-RU" sz="2000" b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indent="0" fontAlgn="base">
              <a:lnSpc>
                <a:spcPct val="115000"/>
              </a:lnSpc>
              <a:spcAft>
                <a:spcPts val="0"/>
              </a:spcAft>
              <a:buNone/>
            </a:pPr>
            <a:endParaRPr lang="ru-RU" sz="2000" b="1" dirty="0" smtClean="0">
              <a:solidFill>
                <a:srgbClr val="002060"/>
              </a:solidFill>
              <a:latin typeface="+mj-lt"/>
              <a:ea typeface="Times New Roman"/>
              <a:cs typeface="Times New Roman"/>
            </a:endParaRPr>
          </a:p>
          <a:p>
            <a:pPr indent="0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2.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Принцип индивидуально-творческого 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подхода (создание креативной среды,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включение в творческую деятельность, сотворческое  взаимодействие)</a:t>
            </a:r>
          </a:p>
          <a:p>
            <a:pPr indent="0" fontAlgn="base">
              <a:lnSpc>
                <a:spcPct val="115000"/>
              </a:lnSpc>
              <a:spcAft>
                <a:spcPts val="0"/>
              </a:spcAft>
              <a:buNone/>
            </a:pPr>
            <a:endParaRPr lang="ru-RU" sz="2000" b="1" dirty="0" smtClean="0">
              <a:solidFill>
                <a:srgbClr val="002060"/>
              </a:solidFill>
              <a:latin typeface="+mj-lt"/>
              <a:ea typeface="Times New Roman"/>
              <a:cs typeface="Times New Roman"/>
            </a:endParaRPr>
          </a:p>
          <a:p>
            <a:pPr indent="0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3.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Принципы 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активизации и стимуляции мотивационной, 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интеллектуальной, волевой 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и эмоциональной личност­ных структур.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0" fontAlgn="base">
              <a:lnSpc>
                <a:spcPct val="115000"/>
              </a:lnSpc>
              <a:spcAft>
                <a:spcPts val="0"/>
              </a:spcAft>
              <a:buNone/>
            </a:pPr>
            <a:endParaRPr lang="ru-RU" sz="2000" b="1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indent="0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4.Принцип 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учёта возрастных и индивидуально-психологических особенностей дошкольников.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965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812037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785795"/>
            <a:ext cx="7125112" cy="4155374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lnSpc>
                <a:spcPct val="12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3100" dirty="0" smtClean="0">
                <a:solidFill>
                  <a:srgbClr val="000000"/>
                </a:solidFill>
                <a:ea typeface="Times New Roman"/>
                <a:cs typeface="Times New Roman"/>
              </a:rPr>
              <a:t>-  </a:t>
            </a:r>
            <a:r>
              <a:rPr lang="ru-RU" sz="31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наличие </a:t>
            </a:r>
            <a:r>
              <a:rPr lang="ru-RU" sz="3100" b="1" dirty="0">
                <a:solidFill>
                  <a:srgbClr val="002060"/>
                </a:solidFill>
                <a:ea typeface="Times New Roman"/>
                <a:cs typeface="Times New Roman"/>
              </a:rPr>
              <a:t>высококвалифицированных педагогов дополнительного </a:t>
            </a:r>
            <a:r>
              <a:rPr lang="ru-RU" sz="31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образования</a:t>
            </a:r>
            <a:r>
              <a:rPr lang="ru-RU" sz="3100" b="1" dirty="0">
                <a:solidFill>
                  <a:srgbClr val="002060"/>
                </a:solidFill>
                <a:ea typeface="Times New Roman"/>
                <a:cs typeface="Times New Roman"/>
              </a:rPr>
              <a:t> и </a:t>
            </a:r>
            <a:r>
              <a:rPr lang="ru-RU" sz="31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воспитателей;</a:t>
            </a:r>
            <a:endParaRPr lang="ru-RU" sz="3100" b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0" indent="0" fontAlgn="base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100" dirty="0" smtClean="0">
                <a:solidFill>
                  <a:srgbClr val="002060"/>
                </a:solidFill>
                <a:ea typeface="Times New Roman"/>
                <a:cs typeface="Times New Roman"/>
              </a:rPr>
              <a:t>-</a:t>
            </a:r>
            <a:r>
              <a:rPr lang="ru-RU" sz="31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 наличие </a:t>
            </a:r>
            <a:r>
              <a:rPr lang="ru-RU" sz="3100" b="1" dirty="0">
                <a:solidFill>
                  <a:srgbClr val="002060"/>
                </a:solidFill>
                <a:ea typeface="Times New Roman"/>
                <a:cs typeface="Times New Roman"/>
              </a:rPr>
              <a:t>богатой предметно-пространственной среды, стимулирующей самую разнообразную деятельность ребенка;</a:t>
            </a:r>
            <a:endParaRPr lang="ru-RU" sz="31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 fontAlgn="base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100" dirty="0">
                <a:solidFill>
                  <a:srgbClr val="002060"/>
                </a:solidFill>
                <a:ea typeface="Times New Roman"/>
                <a:cs typeface="Times New Roman"/>
              </a:rPr>
              <a:t>-</a:t>
            </a:r>
            <a:r>
              <a:rPr lang="ru-RU" sz="3100" b="1" dirty="0">
                <a:solidFill>
                  <a:srgbClr val="002060"/>
                </a:solidFill>
                <a:ea typeface="Times New Roman"/>
                <a:cs typeface="Times New Roman"/>
              </a:rPr>
              <a:t>создание атмосферы доброжелательности и заботливости по отношению к ребенку, обстановки, формирующей у него чувство собственной значимости, поощряющей проявление индивидуальности;</a:t>
            </a:r>
            <a:endParaRPr lang="ru-RU" sz="31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2552700" cy="17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softEdge rad="63500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73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811467"/>
          </a:xfrm>
        </p:spPr>
        <p:txBody>
          <a:bodyPr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Направления  кружков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135256" cy="547211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424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385</TotalTime>
  <Words>673</Words>
  <Application>Microsoft Office PowerPoint</Application>
  <PresentationFormat>Экран (4:3)</PresentationFormat>
  <Paragraphs>101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Муниципальное бюджетное дошкольное образовательное учреждение  «Детский сад № 2 «Искорка»  г. Протвино </vt:lpstr>
      <vt:lpstr>Концепция системы работы ДОО с одаренными детьми  Цели  деятельности  ДОо</vt:lpstr>
      <vt:lpstr>Работа   направлена </vt:lpstr>
      <vt:lpstr>Презентация PowerPoint</vt:lpstr>
      <vt:lpstr>Презентация PowerPoint</vt:lpstr>
      <vt:lpstr>Основные  задачи сопровождения  одаренных детей  </vt:lpstr>
      <vt:lpstr>Принципы  работы  с  одаренными детьми</vt:lpstr>
      <vt:lpstr>Условия</vt:lpstr>
      <vt:lpstr>Направления  кружков</vt:lpstr>
      <vt:lpstr>Функции  кружковой  работы</vt:lpstr>
      <vt:lpstr>Организация  деятельности </vt:lpstr>
      <vt:lpstr>Социально - коммуникативное развитие</vt:lpstr>
      <vt:lpstr>Речевое  развитие</vt:lpstr>
      <vt:lpstr>Презентация PowerPoint</vt:lpstr>
      <vt:lpstr>Познавательное  развитие</vt:lpstr>
      <vt:lpstr>Презентация PowerPoint</vt:lpstr>
      <vt:lpstr>Художественно - эстетическое развитие</vt:lpstr>
      <vt:lpstr>Презентация PowerPoint</vt:lpstr>
      <vt:lpstr>Презентация PowerPoint</vt:lpstr>
      <vt:lpstr>Физическое  развитие</vt:lpstr>
      <vt:lpstr>Показатели эффективности работы с одаренными детьми</vt:lpstr>
      <vt:lpstr>Результаты    работы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2 «Искорка» г.о.Протвино</dc:title>
  <dc:creator>1</dc:creator>
  <cp:lastModifiedBy>1</cp:lastModifiedBy>
  <cp:revision>52</cp:revision>
  <dcterms:created xsi:type="dcterms:W3CDTF">2016-03-27T11:44:32Z</dcterms:created>
  <dcterms:modified xsi:type="dcterms:W3CDTF">2016-03-30T14:49:19Z</dcterms:modified>
</cp:coreProperties>
</file>