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6DB7-79E1-4EB0-8E21-AC210DF42F59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C608-79D3-4D9A-BA37-8260BA7A5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45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9E97-10EE-4878-A60B-EEE821AE6529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AD385-A948-45CC-936D-6A2A4CECE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2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CE2F-DE42-4911-8D1F-963D2914F127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C5E4-7C0D-4A6E-87B8-F32F4FDFC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52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52F59-0F95-46B8-B2B5-F0A4B6F5E104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5B2D-647F-4C25-9A1E-1EC4AF7B9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302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CB62-53DE-42D8-94EA-FE8169DFD87A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8EB26-464A-4372-8B4C-26D7986CC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71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38B3-39BD-4E45-83F5-46A405384DE8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A526-588F-4381-9B27-03AE8393D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2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B34E-24A5-4F34-A4B5-D2FD6C6A6C56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E8834-C7A0-4C56-9BE4-58B1F5327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0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830D6-2CC7-4921-9596-CD5340F048FB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A47C0-B601-41E9-A7AE-08477E39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56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F4EE1-7A53-4905-966C-5F344BF78F9B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85D72-2B2F-470D-B121-E18796BED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4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BC23B-E97F-43DF-8B78-DB5A9C050009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9206-F636-47D2-8F3E-BDF8761B5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31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4079A-F52B-4490-8874-EDEAFD8D9A3F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D660E-35A8-40DD-B6A9-DCB42E3F3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4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D7E04F-D3D7-4751-96A9-FB7997606BF7}" type="datetimeFigureOut">
              <a:rPr lang="ru-RU"/>
              <a:pPr>
                <a:defRPr/>
              </a:pPr>
              <a:t>03.04.2016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C90BBA-73F9-4371-8732-CA43D8C48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3" r:id="rId2"/>
    <p:sldLayoutId id="2147483852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53" r:id="rId9"/>
    <p:sldLayoutId id="2147483849" r:id="rId10"/>
    <p:sldLayoutId id="21474838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7813" y="785794"/>
            <a:ext cx="7244547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</a:rPr>
              <a:t>«Цветы своими руками»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</a:rPr>
              <a:t>Учителя начальных классов</a:t>
            </a:r>
            <a:endParaRPr lang="ru-RU" sz="4000" b="1" dirty="0">
              <a:ln/>
              <a:solidFill>
                <a:schemeClr val="accent3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</a:rPr>
              <a:t>Воробьёвой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</a:rPr>
              <a:t>Тамары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/>
                <a:solidFill>
                  <a:schemeClr val="accent3"/>
                </a:solidFill>
                <a:latin typeface="+mn-lt"/>
              </a:rPr>
              <a:t> Ивановны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55553" y="214290"/>
            <a:ext cx="5514075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/>
                <a:solidFill>
                  <a:schemeClr val="accent3"/>
                </a:solidFill>
                <a:latin typeface="+mn-lt"/>
              </a:rPr>
              <a:t>М</a:t>
            </a:r>
            <a:r>
              <a:rPr lang="ru-RU" sz="1600" b="1" dirty="0">
                <a:ln/>
                <a:solidFill>
                  <a:schemeClr val="accent3"/>
                </a:solidFill>
                <a:latin typeface="+mn-lt"/>
              </a:rPr>
              <a:t>Б</a:t>
            </a:r>
            <a:r>
              <a:rPr lang="ru-RU" sz="1600" b="1" dirty="0" smtClean="0">
                <a:ln/>
                <a:solidFill>
                  <a:schemeClr val="accent3"/>
                </a:solidFill>
                <a:latin typeface="+mn-lt"/>
              </a:rPr>
              <a:t>ОУ «Средняя </a:t>
            </a:r>
            <a:r>
              <a:rPr lang="ru-RU" sz="1600" b="1" dirty="0">
                <a:ln/>
                <a:solidFill>
                  <a:schemeClr val="accent3"/>
                </a:solidFill>
                <a:latin typeface="+mn-lt"/>
              </a:rPr>
              <a:t>общеобразовательная </a:t>
            </a:r>
            <a:r>
              <a:rPr lang="ru-RU" sz="1600" b="1" dirty="0" smtClean="0">
                <a:ln/>
                <a:solidFill>
                  <a:schemeClr val="accent3"/>
                </a:solidFill>
                <a:latin typeface="+mn-lt"/>
              </a:rPr>
              <a:t>школа № 102»</a:t>
            </a:r>
            <a:endParaRPr lang="ru-RU" sz="1600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0739" y="5877272"/>
            <a:ext cx="155869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  <a:latin typeface="+mn-lt"/>
              </a:rPr>
              <a:t>2016 </a:t>
            </a:r>
            <a:r>
              <a:rPr lang="ru-RU" sz="4000" b="1" dirty="0">
                <a:ln/>
                <a:solidFill>
                  <a:schemeClr val="accent3"/>
                </a:solidFill>
                <a:latin typeface="+mn-lt"/>
              </a:rPr>
              <a:t>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29" y="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Близится –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весны. А весна ассоциируется у нас с солнечными тёплыми деньками, заливистыми голосами птиц, журчанием ручьев, и, конечно же, с цветами.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пригреет раннее солнышко, появятся первые весенние цветы - подснежники. Что может быть прекраснее первых цветов! Это вестники пробуждения природы после зимы. Если кто-то до сих пор задаётся вопросом и ещё не определился, что подарить маме или бабушке на праздник, то вариант изготовления нежных красивых подснежников подойдёт как нельзя кстати. Такой букет не только украсит интерьер к празднику , но и подарит всем прекрасное настроение. А подснежники мы будем делать из…пластиковых ложек. Пластиковая посуда - пожалуй самый доступный материал для детского творчества, стоит она не дорого, а вариантов поделок из нее – множество.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нам потребуются: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одноразовые пластиковые чайные ложки;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трубочки для коктейлей;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ножницы;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клей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стержней клеевых;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пистолет клеевой;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изолента зеленого цвета.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181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83" b="24838"/>
          <a:stretch/>
        </p:blipFill>
        <p:spPr bwMode="auto">
          <a:xfrm>
            <a:off x="5595041" y="3989358"/>
            <a:ext cx="1661822" cy="181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3965809"/>
            <a:ext cx="3184032" cy="205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39952" y="234888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пластиковых ложек аккуратно отламываем или срезаем ножницами ручки, они нам больше не понадобятся, а работать мы будем с оставшимися лепестками из ложек. 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1 цветочка понадобится 3-4 лепесточка.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25" y="980728"/>
            <a:ext cx="1588496" cy="282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29" name="Picture 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9346" y="1988840"/>
            <a:ext cx="1926680" cy="342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0" name="Picture 38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1148047"/>
            <a:ext cx="2042803" cy="264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31" name="Picture 3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4077072"/>
            <a:ext cx="2034045" cy="231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527</TotalTime>
  <Words>78</Words>
  <Application>Microsoft Office PowerPoint</Application>
  <PresentationFormat>Экран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Constantia</vt:lpstr>
      <vt:lpstr>Wingdings 2</vt:lpstr>
      <vt:lpstr>Times New Roman</vt:lpstr>
      <vt:lpstr>Поток</vt:lpstr>
      <vt:lpstr>Презентация PowerPoint</vt:lpstr>
      <vt:lpstr>Презентация PowerPoint</vt:lpstr>
      <vt:lpstr>Презентация PowerPoint</vt:lpstr>
    </vt:vector>
  </TitlesOfParts>
  <Company>хата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Admin</cp:lastModifiedBy>
  <cp:revision>23</cp:revision>
  <dcterms:created xsi:type="dcterms:W3CDTF">2009-06-04T16:13:16Z</dcterms:created>
  <dcterms:modified xsi:type="dcterms:W3CDTF">2016-04-03T15:09:15Z</dcterms:modified>
</cp:coreProperties>
</file>