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A7F7E-5B51-4437-8B9A-87394143ED3E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A33E6-DB8D-4270-916A-B1862CC9B2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572428" cy="528641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 РИСОВАНИЮ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ВОСПИТАННИЦЫ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СРЕДНЕЙ ГРУППЫ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ЗИЯТДИНОВОЙ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КАМИЛИ. </a:t>
            </a:r>
            <a:r>
              <a:rPr lang="ru-RU" sz="4400" b="1" i="1" smtClean="0">
                <a:latin typeface="Times New Roman" pitchFamily="18" charset="0"/>
                <a:cs typeface="Times New Roman" pitchFamily="18" charset="0"/>
              </a:rPr>
              <a:t>(4 г.)</a:t>
            </a:r>
          </a:p>
          <a:p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ра\Desktop\ПРЕЗИК\CAM03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57359" y="-642963"/>
            <a:ext cx="5715035" cy="7858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ра\Desktop\ПРЕЗИК\CAM03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8891" y="571500"/>
            <a:ext cx="7406217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ульнара\Desktop\ПРЕЗИК\CAM03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5375" y="-48044"/>
            <a:ext cx="5431655" cy="724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ульнара\Desktop\ПРЕЗИК\CAM03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5931" y="142841"/>
            <a:ext cx="5929330" cy="6357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льнара\Desktop\ПРЕЗИК\CAM03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964141" y="714375"/>
            <a:ext cx="7215717" cy="5411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ульнара\Desktop\ПРЕЗИК\CAM03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8891" y="571500"/>
            <a:ext cx="7406217" cy="555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gul.bik@outlook.com</dc:creator>
  <cp:lastModifiedBy>gul.bik@outlook.com</cp:lastModifiedBy>
  <cp:revision>1</cp:revision>
  <dcterms:created xsi:type="dcterms:W3CDTF">2016-04-07T07:05:29Z</dcterms:created>
  <dcterms:modified xsi:type="dcterms:W3CDTF">2016-04-07T07:13:05Z</dcterms:modified>
</cp:coreProperties>
</file>