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61C3-5A8C-4C2B-BC03-C4033EC6D91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3518-C215-4220-A4CF-475FEEF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61C3-5A8C-4C2B-BC03-C4033EC6D91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3518-C215-4220-A4CF-475FEEF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61C3-5A8C-4C2B-BC03-C4033EC6D91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3518-C215-4220-A4CF-475FEEF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61C3-5A8C-4C2B-BC03-C4033EC6D91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3518-C215-4220-A4CF-475FEEF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61C3-5A8C-4C2B-BC03-C4033EC6D91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3518-C215-4220-A4CF-475FEEF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61C3-5A8C-4C2B-BC03-C4033EC6D91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3518-C215-4220-A4CF-475FEEF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61C3-5A8C-4C2B-BC03-C4033EC6D91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3518-C215-4220-A4CF-475FEEF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61C3-5A8C-4C2B-BC03-C4033EC6D91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3518-C215-4220-A4CF-475FEEF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61C3-5A8C-4C2B-BC03-C4033EC6D91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3518-C215-4220-A4CF-475FEEF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61C3-5A8C-4C2B-BC03-C4033EC6D91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3518-C215-4220-A4CF-475FEEF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61C3-5A8C-4C2B-BC03-C4033EC6D91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3518-C215-4220-A4CF-475FEEF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D61C3-5A8C-4C2B-BC03-C4033EC6D91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3518-C215-4220-A4CF-475FEEF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714356"/>
            <a:ext cx="7429552" cy="5214974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РАБОТЫ 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ПО АППЛИКАЦИИ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ВОСПИТАННИЦЫ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СРЕДНЕЙ ГРУППЫ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ШАЙМАРДАНОВОЙ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ГУЗЕЛЬ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i="1" smtClean="0">
                <a:latin typeface="Times New Roman" pitchFamily="18" charset="0"/>
                <a:cs typeface="Times New Roman" pitchFamily="18" charset="0"/>
              </a:rPr>
              <a:t>(5 л.)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Гульнара\Desktop\ПРЕЗИК\CAM03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03095" y="1111493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ульнара\Desktop\ПРЕЗИК\CAM034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964141" y="714375"/>
            <a:ext cx="7215717" cy="5411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ульнара\Desktop\ПРЕЗИК\CAM03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68891" y="571500"/>
            <a:ext cx="7406217" cy="555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ульнара\Desktop\ПРЕЗИК\CAM03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68891" y="571500"/>
            <a:ext cx="7406217" cy="555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ульнара\Desktop\ПРЕЗИК\CAM03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68891" y="571500"/>
            <a:ext cx="7406217" cy="555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ульнара\Desktop\ПРЕЗИК\CAM03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68891" y="571500"/>
            <a:ext cx="7406217" cy="555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ульнара\Desktop\ПРЕЗИК\CAM03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894378" y="795848"/>
            <a:ext cx="6096592" cy="502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Гульнара\Desktop\ПРЕЗИК\CAM034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68891" y="571500"/>
            <a:ext cx="7406217" cy="555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gul.bik@outlook.com</dc:creator>
  <cp:lastModifiedBy>gul.bik@outlook.com</cp:lastModifiedBy>
  <cp:revision>6</cp:revision>
  <dcterms:created xsi:type="dcterms:W3CDTF">2016-04-07T06:19:50Z</dcterms:created>
  <dcterms:modified xsi:type="dcterms:W3CDTF">2016-04-07T07:13:48Z</dcterms:modified>
</cp:coreProperties>
</file>